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6" r:id="rId2"/>
    <p:sldId id="281" r:id="rId3"/>
    <p:sldId id="280" r:id="rId4"/>
    <p:sldId id="278" r:id="rId5"/>
    <p:sldId id="273" r:id="rId6"/>
    <p:sldId id="274" r:id="rId7"/>
    <p:sldId id="275" r:id="rId8"/>
    <p:sldId id="270" r:id="rId9"/>
    <p:sldId id="257" r:id="rId10"/>
    <p:sldId id="271" r:id="rId11"/>
    <p:sldId id="282" r:id="rId12"/>
    <p:sldId id="272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-14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AEC55-D4DE-42EA-B36E-92E3EE08E989}" type="datetimeFigureOut">
              <a:rPr lang="nl-NL" smtClean="0"/>
              <a:pPr/>
              <a:t>27.02.2013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C843-3EB4-4BCD-B4FF-5FB3C29D43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AEC55-D4DE-42EA-B36E-92E3EE08E989}" type="datetimeFigureOut">
              <a:rPr lang="nl-NL" smtClean="0"/>
              <a:pPr/>
              <a:t>27.02.2013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C843-3EB4-4BCD-B4FF-5FB3C29D43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AEC55-D4DE-42EA-B36E-92E3EE08E989}" type="datetimeFigureOut">
              <a:rPr lang="nl-NL" smtClean="0"/>
              <a:pPr/>
              <a:t>27.02.2013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C843-3EB4-4BCD-B4FF-5FB3C29D43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AEC55-D4DE-42EA-B36E-92E3EE08E989}" type="datetimeFigureOut">
              <a:rPr lang="nl-NL" smtClean="0"/>
              <a:pPr/>
              <a:t>27.02.2013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C843-3EB4-4BCD-B4FF-5FB3C29D43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AEC55-D4DE-42EA-B36E-92E3EE08E989}" type="datetimeFigureOut">
              <a:rPr lang="nl-NL" smtClean="0"/>
              <a:pPr/>
              <a:t>27.02.2013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C843-3EB4-4BCD-B4FF-5FB3C29D43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AEC55-D4DE-42EA-B36E-92E3EE08E989}" type="datetimeFigureOut">
              <a:rPr lang="nl-NL" smtClean="0"/>
              <a:pPr/>
              <a:t>27.02.2013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C843-3EB4-4BCD-B4FF-5FB3C29D43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AEC55-D4DE-42EA-B36E-92E3EE08E989}" type="datetimeFigureOut">
              <a:rPr lang="nl-NL" smtClean="0"/>
              <a:pPr/>
              <a:t>27.02.2013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C843-3EB4-4BCD-B4FF-5FB3C29D43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AEC55-D4DE-42EA-B36E-92E3EE08E989}" type="datetimeFigureOut">
              <a:rPr lang="nl-NL" smtClean="0"/>
              <a:pPr/>
              <a:t>27.02.2013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C843-3EB4-4BCD-B4FF-5FB3C29D43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AEC55-D4DE-42EA-B36E-92E3EE08E989}" type="datetimeFigureOut">
              <a:rPr lang="nl-NL" smtClean="0"/>
              <a:pPr/>
              <a:t>27.02.2013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C843-3EB4-4BCD-B4FF-5FB3C29D43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AEC55-D4DE-42EA-B36E-92E3EE08E989}" type="datetimeFigureOut">
              <a:rPr lang="nl-NL" smtClean="0"/>
              <a:pPr/>
              <a:t>27.02.2013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C843-3EB4-4BCD-B4FF-5FB3C29D43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AEC55-D4DE-42EA-B36E-92E3EE08E989}" type="datetimeFigureOut">
              <a:rPr lang="nl-NL" smtClean="0"/>
              <a:pPr/>
              <a:t>27.02.2013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C843-3EB4-4BCD-B4FF-5FB3C29D43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AEC55-D4DE-42EA-B36E-92E3EE08E989}" type="datetimeFigureOut">
              <a:rPr lang="nl-NL" smtClean="0"/>
              <a:pPr/>
              <a:t>27.02.2013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BC843-3EB4-4BCD-B4FF-5FB3C29D43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jpeg"/><Relationship Id="rId3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eg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2800" dirty="0" smtClean="0"/>
              <a:t>18. </a:t>
            </a:r>
            <a:r>
              <a:rPr lang="nl-NL" sz="2800" dirty="0" err="1" smtClean="0"/>
              <a:t>Europäischer</a:t>
            </a:r>
            <a:r>
              <a:rPr lang="nl-NL" sz="2800" dirty="0" smtClean="0"/>
              <a:t> </a:t>
            </a:r>
            <a:r>
              <a:rPr lang="nl-NL" sz="2800" dirty="0" err="1" smtClean="0"/>
              <a:t>Verwaltungskongress</a:t>
            </a:r>
            <a:r>
              <a:rPr lang="nl-NL" sz="2800" dirty="0" smtClean="0"/>
              <a:t> 2013: </a:t>
            </a:r>
            <a:r>
              <a:rPr lang="nl-NL" sz="2800" dirty="0" err="1" smtClean="0"/>
              <a:t>Verwaltungspraxis</a:t>
            </a:r>
            <a:r>
              <a:rPr lang="nl-NL" sz="2800" dirty="0" smtClean="0"/>
              <a:t> in Europa 28.03-01.03 2013</a:t>
            </a:r>
            <a:endParaRPr lang="nl-NL" sz="2800" dirty="0"/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nl-NL" b="1" dirty="0" smtClean="0">
                <a:solidFill>
                  <a:schemeClr val="tx1"/>
                </a:solidFill>
              </a:rPr>
              <a:t>“</a:t>
            </a:r>
            <a:r>
              <a:rPr lang="nl-NL" b="1" dirty="0" err="1" smtClean="0">
                <a:solidFill>
                  <a:schemeClr val="tx1"/>
                </a:solidFill>
              </a:rPr>
              <a:t>Verwaltung</a:t>
            </a:r>
            <a:r>
              <a:rPr lang="nl-NL" b="1" dirty="0" smtClean="0">
                <a:solidFill>
                  <a:schemeClr val="tx1"/>
                </a:solidFill>
              </a:rPr>
              <a:t> </a:t>
            </a:r>
            <a:r>
              <a:rPr lang="nl-NL" b="1" dirty="0" err="1" smtClean="0">
                <a:solidFill>
                  <a:schemeClr val="tx1"/>
                </a:solidFill>
              </a:rPr>
              <a:t>zwischen</a:t>
            </a:r>
            <a:r>
              <a:rPr lang="nl-NL" b="1" dirty="0" smtClean="0">
                <a:solidFill>
                  <a:schemeClr val="tx1"/>
                </a:solidFill>
              </a:rPr>
              <a:t> </a:t>
            </a:r>
            <a:r>
              <a:rPr lang="nl-NL" b="1" dirty="0" err="1" smtClean="0">
                <a:solidFill>
                  <a:schemeClr val="tx1"/>
                </a:solidFill>
              </a:rPr>
              <a:t>Prozess-optimierung</a:t>
            </a:r>
            <a:r>
              <a:rPr lang="nl-NL" b="1" dirty="0" smtClean="0">
                <a:solidFill>
                  <a:schemeClr val="tx1"/>
                </a:solidFill>
              </a:rPr>
              <a:t> und </a:t>
            </a:r>
            <a:r>
              <a:rPr lang="nl-NL" b="1" dirty="0" err="1" smtClean="0">
                <a:solidFill>
                  <a:schemeClr val="tx1"/>
                </a:solidFill>
              </a:rPr>
              <a:t>Bürgerorientierung</a:t>
            </a:r>
            <a:r>
              <a:rPr lang="nl-NL" b="1" dirty="0" smtClean="0">
                <a:solidFill>
                  <a:schemeClr val="tx1"/>
                </a:solidFill>
              </a:rPr>
              <a:t> ?”</a:t>
            </a:r>
          </a:p>
          <a:p>
            <a:r>
              <a:rPr lang="nl-NL" sz="2200" dirty="0" err="1" smtClean="0">
                <a:solidFill>
                  <a:schemeClr val="tx1"/>
                </a:solidFill>
              </a:rPr>
              <a:t>Haus</a:t>
            </a:r>
            <a:r>
              <a:rPr lang="nl-NL" sz="2200" dirty="0" smtClean="0">
                <a:solidFill>
                  <a:schemeClr val="tx1"/>
                </a:solidFill>
              </a:rPr>
              <a:t> der Wissenschaft Bremen</a:t>
            </a:r>
          </a:p>
          <a:p>
            <a:r>
              <a:rPr lang="nl-NL" sz="2200" dirty="0" err="1" smtClean="0">
                <a:solidFill>
                  <a:schemeClr val="tx1"/>
                </a:solidFill>
              </a:rPr>
              <a:t>Kultursaal</a:t>
            </a:r>
            <a:r>
              <a:rPr lang="nl-NL" sz="2200" dirty="0" smtClean="0">
                <a:solidFill>
                  <a:schemeClr val="tx1"/>
                </a:solidFill>
              </a:rPr>
              <a:t> </a:t>
            </a:r>
            <a:r>
              <a:rPr lang="nl-NL" sz="2200" dirty="0" err="1" smtClean="0">
                <a:solidFill>
                  <a:schemeClr val="tx1"/>
                </a:solidFill>
              </a:rPr>
              <a:t>Arbeitnehmerkammer</a:t>
            </a:r>
            <a:r>
              <a:rPr lang="nl-NL" sz="2200" dirty="0" smtClean="0">
                <a:solidFill>
                  <a:schemeClr val="tx1"/>
                </a:solidFill>
              </a:rPr>
              <a:t> Bremen</a:t>
            </a:r>
          </a:p>
          <a:p>
            <a:endParaRPr lang="nl-NL" sz="2200" dirty="0" smtClean="0">
              <a:solidFill>
                <a:schemeClr val="tx1"/>
              </a:solidFill>
            </a:endParaRPr>
          </a:p>
          <a:p>
            <a:endParaRPr lang="nl-NL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Themen</a:t>
            </a:r>
            <a:r>
              <a:rPr lang="nl-NL" dirty="0" smtClean="0"/>
              <a:t> der </a:t>
            </a:r>
            <a:r>
              <a:rPr lang="nl-NL" dirty="0" err="1" smtClean="0"/>
              <a:t>Vorträge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nl-NL" sz="2600" b="1" dirty="0" err="1" smtClean="0"/>
              <a:t>Donnerstag</a:t>
            </a:r>
            <a:r>
              <a:rPr lang="nl-NL" sz="2600" b="1" dirty="0" smtClean="0"/>
              <a:t>:</a:t>
            </a:r>
          </a:p>
          <a:p>
            <a:r>
              <a:rPr lang="nl-NL" sz="2400" dirty="0" smtClean="0"/>
              <a:t>Die </a:t>
            </a:r>
            <a:r>
              <a:rPr lang="nl-NL" sz="2400" dirty="0" err="1" smtClean="0"/>
              <a:t>Rolle</a:t>
            </a:r>
            <a:r>
              <a:rPr lang="nl-NL" sz="2400" dirty="0" smtClean="0"/>
              <a:t> der </a:t>
            </a:r>
            <a:r>
              <a:rPr lang="nl-NL" sz="2400" dirty="0" err="1" smtClean="0"/>
              <a:t>Führungskraft</a:t>
            </a:r>
            <a:r>
              <a:rPr lang="nl-NL" sz="2400" dirty="0" smtClean="0"/>
              <a:t> </a:t>
            </a:r>
            <a:r>
              <a:rPr lang="nl-NL" sz="2400" dirty="0" err="1" smtClean="0"/>
              <a:t>im</a:t>
            </a:r>
            <a:r>
              <a:rPr lang="nl-NL" sz="2400" dirty="0" smtClean="0"/>
              <a:t> </a:t>
            </a:r>
            <a:r>
              <a:rPr lang="nl-NL" sz="2400" dirty="0" err="1" smtClean="0"/>
              <a:t>betrieblichen</a:t>
            </a:r>
            <a:r>
              <a:rPr lang="nl-NL" sz="2400" dirty="0" smtClean="0"/>
              <a:t> </a:t>
            </a:r>
            <a:r>
              <a:rPr lang="nl-NL" sz="2400" dirty="0" err="1" smtClean="0"/>
              <a:t>Gesundheits-management</a:t>
            </a:r>
            <a:r>
              <a:rPr lang="nl-NL" sz="2400" dirty="0" smtClean="0"/>
              <a:t> (</a:t>
            </a:r>
            <a:r>
              <a:rPr lang="nl-NL" sz="2400" dirty="0" err="1" smtClean="0"/>
              <a:t>Willmann</a:t>
            </a:r>
            <a:r>
              <a:rPr lang="nl-NL" sz="2400" dirty="0" smtClean="0"/>
              <a:t>)</a:t>
            </a:r>
          </a:p>
          <a:p>
            <a:r>
              <a:rPr lang="nl-NL" sz="2400" dirty="0" err="1" smtClean="0"/>
              <a:t>Fortbildung</a:t>
            </a:r>
            <a:r>
              <a:rPr lang="nl-NL" sz="2400" dirty="0" smtClean="0"/>
              <a:t>  und </a:t>
            </a:r>
            <a:r>
              <a:rPr lang="nl-NL" sz="2400" dirty="0" err="1" smtClean="0"/>
              <a:t>Gesundheits-management</a:t>
            </a:r>
            <a:r>
              <a:rPr lang="nl-NL" sz="2400" dirty="0" smtClean="0"/>
              <a:t> (</a:t>
            </a:r>
            <a:r>
              <a:rPr lang="nl-NL" sz="2400" dirty="0" err="1" smtClean="0"/>
              <a:t>Benedix</a:t>
            </a:r>
            <a:r>
              <a:rPr lang="nl-NL" sz="2400" dirty="0" smtClean="0"/>
              <a:t>)</a:t>
            </a:r>
          </a:p>
          <a:p>
            <a:r>
              <a:rPr lang="nl-NL" sz="2400" dirty="0" err="1" smtClean="0"/>
              <a:t>Gesund</a:t>
            </a:r>
            <a:r>
              <a:rPr lang="nl-NL" sz="2400" dirty="0" smtClean="0"/>
              <a:t> </a:t>
            </a:r>
            <a:r>
              <a:rPr lang="nl-NL" sz="2400" dirty="0" err="1" smtClean="0"/>
              <a:t>bleiben</a:t>
            </a:r>
            <a:r>
              <a:rPr lang="nl-NL" sz="2400" dirty="0" smtClean="0"/>
              <a:t> in </a:t>
            </a:r>
            <a:r>
              <a:rPr lang="nl-NL" sz="2400" dirty="0" err="1" smtClean="0"/>
              <a:t>Verän-derungsprozesse</a:t>
            </a:r>
            <a:r>
              <a:rPr lang="nl-NL" sz="2400" dirty="0" smtClean="0"/>
              <a:t> (</a:t>
            </a:r>
            <a:r>
              <a:rPr lang="nl-NL" sz="2400" dirty="0" err="1" smtClean="0"/>
              <a:t>Kiefer</a:t>
            </a:r>
            <a:r>
              <a:rPr lang="nl-NL" sz="2400" dirty="0" smtClean="0"/>
              <a:t>)</a:t>
            </a:r>
          </a:p>
          <a:p>
            <a:r>
              <a:rPr lang="nl-NL" sz="2400" dirty="0" err="1" smtClean="0"/>
              <a:t>Social</a:t>
            </a:r>
            <a:r>
              <a:rPr lang="nl-NL" sz="2400" dirty="0" smtClean="0"/>
              <a:t> </a:t>
            </a:r>
            <a:r>
              <a:rPr lang="nl-NL" sz="2400" dirty="0" err="1" smtClean="0"/>
              <a:t>Capital</a:t>
            </a:r>
            <a:r>
              <a:rPr lang="nl-NL" sz="2400" dirty="0" smtClean="0"/>
              <a:t>, </a:t>
            </a:r>
            <a:r>
              <a:rPr lang="nl-NL" sz="2400" dirty="0" err="1" smtClean="0"/>
              <a:t>Führung</a:t>
            </a:r>
            <a:r>
              <a:rPr lang="nl-NL" sz="2400" dirty="0" smtClean="0"/>
              <a:t> und </a:t>
            </a:r>
            <a:r>
              <a:rPr lang="nl-NL" sz="2400" dirty="0" err="1" smtClean="0"/>
              <a:t>Talententwicklung</a:t>
            </a:r>
            <a:r>
              <a:rPr lang="nl-NL" sz="2400" dirty="0" smtClean="0"/>
              <a:t> (van Kempen/Pfenning)</a:t>
            </a:r>
            <a:endParaRPr lang="nl-NL" sz="240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nl-NL" b="1" dirty="0" err="1" smtClean="0"/>
              <a:t>Freitag</a:t>
            </a:r>
            <a:r>
              <a:rPr lang="nl-NL" b="1" dirty="0" smtClean="0"/>
              <a:t>:</a:t>
            </a:r>
          </a:p>
          <a:p>
            <a:r>
              <a:rPr lang="nl-NL" sz="2600" dirty="0" err="1" smtClean="0"/>
              <a:t>Neuroleadership</a:t>
            </a:r>
            <a:r>
              <a:rPr lang="nl-NL" sz="2600" dirty="0" smtClean="0"/>
              <a:t> und </a:t>
            </a:r>
            <a:r>
              <a:rPr lang="nl-NL" sz="2600" dirty="0" err="1" smtClean="0"/>
              <a:t>Emotionen</a:t>
            </a:r>
            <a:r>
              <a:rPr lang="nl-NL" sz="2600" dirty="0" smtClean="0"/>
              <a:t> (</a:t>
            </a:r>
            <a:r>
              <a:rPr lang="nl-NL" sz="2600" dirty="0" err="1" smtClean="0"/>
              <a:t>Pippke</a:t>
            </a:r>
            <a:r>
              <a:rPr lang="nl-NL" sz="2600" dirty="0" smtClean="0"/>
              <a:t>)</a:t>
            </a:r>
          </a:p>
          <a:p>
            <a:r>
              <a:rPr lang="nl-NL" sz="2600" dirty="0" smtClean="0"/>
              <a:t>HRM </a:t>
            </a:r>
            <a:r>
              <a:rPr lang="nl-NL" sz="2600" dirty="0" err="1" smtClean="0"/>
              <a:t>im</a:t>
            </a:r>
            <a:r>
              <a:rPr lang="nl-NL" sz="2600" dirty="0" smtClean="0"/>
              <a:t> </a:t>
            </a:r>
            <a:r>
              <a:rPr lang="nl-NL" sz="2600" dirty="0" err="1" smtClean="0"/>
              <a:t>öffentlichen</a:t>
            </a:r>
            <a:r>
              <a:rPr lang="nl-NL" sz="2600" dirty="0" smtClean="0"/>
              <a:t> und </a:t>
            </a:r>
            <a:r>
              <a:rPr lang="nl-NL" sz="2600" dirty="0" err="1" smtClean="0"/>
              <a:t>im</a:t>
            </a:r>
            <a:r>
              <a:rPr lang="nl-NL" sz="2600" dirty="0" smtClean="0"/>
              <a:t> privaten </a:t>
            </a:r>
            <a:r>
              <a:rPr lang="nl-NL" sz="2600" dirty="0" err="1" smtClean="0"/>
              <a:t>Sektor</a:t>
            </a:r>
            <a:r>
              <a:rPr lang="nl-NL" sz="2600" dirty="0" smtClean="0"/>
              <a:t> (Schabel)</a:t>
            </a:r>
            <a:endParaRPr lang="nl-NL" sz="2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zurückkehrende</a:t>
            </a:r>
            <a:r>
              <a:rPr lang="nl-NL" dirty="0" smtClean="0"/>
              <a:t> </a:t>
            </a:r>
            <a:r>
              <a:rPr lang="nl-NL" dirty="0" err="1" smtClean="0"/>
              <a:t>Aspekte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err="1" smtClean="0"/>
              <a:t>Rolle</a:t>
            </a:r>
            <a:r>
              <a:rPr lang="nl-NL" dirty="0" smtClean="0"/>
              <a:t> der </a:t>
            </a:r>
            <a:r>
              <a:rPr lang="nl-NL" b="1" dirty="0" err="1" smtClean="0"/>
              <a:t>Mitarbeiter</a:t>
            </a:r>
            <a:r>
              <a:rPr lang="nl-NL" b="1" dirty="0" smtClean="0"/>
              <a:t> </a:t>
            </a:r>
            <a:r>
              <a:rPr lang="nl-NL" dirty="0" smtClean="0"/>
              <a:t>bei </a:t>
            </a:r>
            <a:r>
              <a:rPr lang="nl-NL" dirty="0" err="1" smtClean="0"/>
              <a:t>Personalentwicklung</a:t>
            </a:r>
            <a:endParaRPr lang="nl-NL" dirty="0" smtClean="0"/>
          </a:p>
          <a:p>
            <a:r>
              <a:rPr lang="nl-NL" dirty="0" err="1" smtClean="0"/>
              <a:t>Rolle</a:t>
            </a:r>
            <a:r>
              <a:rPr lang="nl-NL" dirty="0" smtClean="0"/>
              <a:t> der </a:t>
            </a:r>
            <a:r>
              <a:rPr lang="nl-NL" b="1" dirty="0" err="1" smtClean="0"/>
              <a:t>Führungskraft</a:t>
            </a:r>
            <a:endParaRPr lang="nl-NL" b="1" dirty="0" smtClean="0"/>
          </a:p>
          <a:p>
            <a:r>
              <a:rPr lang="nl-NL" b="1" dirty="0" smtClean="0"/>
              <a:t>Art der </a:t>
            </a:r>
            <a:r>
              <a:rPr lang="nl-NL" b="1" dirty="0" err="1" smtClean="0"/>
              <a:t>Personalentwick-lung</a:t>
            </a:r>
            <a:r>
              <a:rPr lang="nl-NL" dirty="0" smtClean="0"/>
              <a:t>: </a:t>
            </a:r>
            <a:r>
              <a:rPr lang="nl-NL" dirty="0" err="1" smtClean="0"/>
              <a:t>Betreuung</a:t>
            </a:r>
            <a:r>
              <a:rPr lang="nl-NL" dirty="0" smtClean="0"/>
              <a:t>, </a:t>
            </a:r>
            <a:r>
              <a:rPr lang="nl-NL" dirty="0" err="1" smtClean="0"/>
              <a:t>Gesund-heitsmanagement</a:t>
            </a:r>
            <a:r>
              <a:rPr lang="nl-NL" dirty="0" smtClean="0"/>
              <a:t>, </a:t>
            </a:r>
            <a:r>
              <a:rPr lang="nl-NL" dirty="0" err="1" smtClean="0"/>
              <a:t>Talent-entwicklung</a:t>
            </a:r>
            <a:r>
              <a:rPr lang="nl-NL" dirty="0" smtClean="0"/>
              <a:t>, </a:t>
            </a:r>
            <a:r>
              <a:rPr lang="nl-NL" dirty="0" err="1" smtClean="0"/>
              <a:t>Neuroleadership</a:t>
            </a:r>
            <a:r>
              <a:rPr lang="nl-NL" dirty="0" smtClean="0"/>
              <a:t>)</a:t>
            </a:r>
          </a:p>
          <a:p>
            <a:r>
              <a:rPr lang="nl-NL" b="1" dirty="0" err="1" smtClean="0"/>
              <a:t>Privates</a:t>
            </a:r>
            <a:r>
              <a:rPr lang="nl-NL" b="1" dirty="0" smtClean="0"/>
              <a:t> </a:t>
            </a:r>
            <a:r>
              <a:rPr lang="nl-NL" dirty="0" smtClean="0"/>
              <a:t>und </a:t>
            </a:r>
            <a:r>
              <a:rPr lang="nl-NL" b="1" dirty="0" err="1" smtClean="0"/>
              <a:t>öffentliches</a:t>
            </a:r>
            <a:r>
              <a:rPr lang="nl-NL" b="1" dirty="0" smtClean="0"/>
              <a:t> </a:t>
            </a:r>
            <a:r>
              <a:rPr lang="nl-NL" dirty="0" smtClean="0"/>
              <a:t>HRM</a:t>
            </a:r>
          </a:p>
          <a:p>
            <a:r>
              <a:rPr lang="nl-NL" b="1" dirty="0" err="1" smtClean="0"/>
              <a:t>Emotionen</a:t>
            </a:r>
            <a:endParaRPr lang="nl-NL" b="1" dirty="0"/>
          </a:p>
        </p:txBody>
      </p:sp>
      <p:pic>
        <p:nvPicPr>
          <p:cNvPr id="5" name="Tijdelijke aanduiding voor inhoud 4" descr="2224457-teamwork-en-teamgeest--multinationale-groep-casual-business-mensen-met-hun-koppen-bij-elkaar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2515298"/>
            <a:ext cx="4038600" cy="2695766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err="1" smtClean="0"/>
              <a:t>Einleitung</a:t>
            </a:r>
            <a:r>
              <a:rPr lang="nl-NL" dirty="0" smtClean="0"/>
              <a:t>, </a:t>
            </a:r>
            <a:r>
              <a:rPr lang="nl-NL" dirty="0" err="1" smtClean="0"/>
              <a:t>Moderation</a:t>
            </a:r>
            <a:r>
              <a:rPr lang="nl-NL" dirty="0" smtClean="0"/>
              <a:t> und </a:t>
            </a:r>
            <a:r>
              <a:rPr lang="nl-NL" dirty="0" err="1" smtClean="0"/>
              <a:t>Abschluss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lang="nl-NL" dirty="0" smtClean="0"/>
          </a:p>
          <a:p>
            <a:r>
              <a:rPr lang="nl-NL" sz="8000" dirty="0" smtClean="0"/>
              <a:t>Michael </a:t>
            </a:r>
            <a:r>
              <a:rPr lang="nl-NL" sz="8000" dirty="0" err="1" smtClean="0"/>
              <a:t>Kl</a:t>
            </a:r>
            <a:r>
              <a:rPr lang="nl-NL" sz="8000" dirty="0" smtClean="0"/>
              <a:t>ö</a:t>
            </a:r>
            <a:r>
              <a:rPr lang="nl-NL" sz="8000" dirty="0" err="1" smtClean="0"/>
              <a:t>ker</a:t>
            </a:r>
            <a:r>
              <a:rPr lang="nl-NL" sz="8000" dirty="0" smtClean="0"/>
              <a:t>, </a:t>
            </a:r>
            <a:r>
              <a:rPr lang="nl-NL" sz="8000" dirty="0" err="1" smtClean="0"/>
              <a:t>Chefredakteur</a:t>
            </a:r>
            <a:r>
              <a:rPr lang="nl-NL" sz="8000" dirty="0" smtClean="0"/>
              <a:t> </a:t>
            </a:r>
            <a:r>
              <a:rPr lang="nl-NL" sz="8000" dirty="0" smtClean="0"/>
              <a:t>“</a:t>
            </a:r>
            <a:r>
              <a:rPr lang="nl-NL" sz="8000" dirty="0" err="1" smtClean="0"/>
              <a:t>i</a:t>
            </a:r>
            <a:r>
              <a:rPr lang="nl-NL" sz="8000" dirty="0" err="1" smtClean="0"/>
              <a:t>nnovative</a:t>
            </a:r>
            <a:r>
              <a:rPr lang="nl-NL" sz="8000" dirty="0" smtClean="0"/>
              <a:t> VERWALTUNG”</a:t>
            </a:r>
            <a:endParaRPr lang="nl-NL" sz="8000" dirty="0" smtClean="0"/>
          </a:p>
          <a:p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err="1" smtClean="0"/>
              <a:t>Drs</a:t>
            </a:r>
            <a:r>
              <a:rPr lang="nl-NL" dirty="0" smtClean="0"/>
              <a:t> Theo Koning, </a:t>
            </a:r>
            <a:r>
              <a:rPr lang="nl-NL" dirty="0" err="1" smtClean="0"/>
              <a:t>Hochschullehrer</a:t>
            </a:r>
            <a:r>
              <a:rPr lang="nl-NL" dirty="0" smtClean="0"/>
              <a:t> HRM Hanze </a:t>
            </a:r>
            <a:r>
              <a:rPr lang="nl-NL" dirty="0" err="1" smtClean="0"/>
              <a:t>University</a:t>
            </a:r>
            <a:r>
              <a:rPr lang="nl-NL" dirty="0" smtClean="0"/>
              <a:t>, Groningen</a:t>
            </a:r>
            <a:endParaRPr lang="nl-NL" dirty="0"/>
          </a:p>
        </p:txBody>
      </p:sp>
      <p:pic>
        <p:nvPicPr>
          <p:cNvPr id="8" name="Tijdelijke aanduiding voor inhoud 7" descr="theo koning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876800" y="2667000"/>
            <a:ext cx="3272448" cy="2455567"/>
          </a:xfrm>
        </p:spPr>
      </p:pic>
      <p:pic>
        <p:nvPicPr>
          <p:cNvPr id="10" name="Bild 9" descr="mic1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667000"/>
            <a:ext cx="3818022" cy="243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err="1" smtClean="0"/>
              <a:t>Herzlich</a:t>
            </a:r>
            <a:r>
              <a:rPr lang="nl-NL" dirty="0" smtClean="0"/>
              <a:t> </a:t>
            </a:r>
            <a:r>
              <a:rPr lang="nl-NL" dirty="0" err="1" smtClean="0"/>
              <a:t>Willkommen</a:t>
            </a:r>
            <a:r>
              <a:rPr lang="nl-NL" dirty="0" smtClean="0"/>
              <a:t> </a:t>
            </a:r>
            <a:r>
              <a:rPr lang="nl-NL" dirty="0" err="1" smtClean="0"/>
              <a:t>beim</a:t>
            </a:r>
            <a:r>
              <a:rPr lang="nl-NL" dirty="0" smtClean="0"/>
              <a:t> Forum </a:t>
            </a:r>
            <a:r>
              <a:rPr lang="nl-NL" dirty="0" err="1" smtClean="0"/>
              <a:t>Personalmanagement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r>
              <a:rPr lang="nl-NL" sz="2800" dirty="0" smtClean="0"/>
              <a:t>Michael </a:t>
            </a:r>
            <a:r>
              <a:rPr lang="nl-NL" sz="2800" dirty="0" err="1" smtClean="0"/>
              <a:t>Klöker</a:t>
            </a:r>
            <a:r>
              <a:rPr lang="nl-NL" sz="2800" dirty="0" smtClean="0"/>
              <a:t> und Theo Koning</a:t>
            </a:r>
            <a:endParaRPr lang="nl-NL" sz="2800" dirty="0"/>
          </a:p>
        </p:txBody>
      </p:sp>
      <p:pic>
        <p:nvPicPr>
          <p:cNvPr id="11" name="Tijdelijke aanduiding voor afbeelding 10" descr="willkomm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5394" r="5394"/>
          <a:stretch>
            <a:fillRect/>
          </a:stretch>
        </p:blipFill>
        <p:spPr/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Forum </a:t>
            </a:r>
            <a:r>
              <a:rPr lang="nl-NL" dirty="0" err="1" smtClean="0"/>
              <a:t>Personalmanagement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nl-NL" dirty="0" smtClean="0"/>
          </a:p>
          <a:p>
            <a:pPr algn="ctr">
              <a:buNone/>
            </a:pPr>
            <a:r>
              <a:rPr lang="nl-NL" dirty="0" err="1" smtClean="0"/>
              <a:t>Umdenken</a:t>
            </a:r>
            <a:r>
              <a:rPr lang="nl-NL" dirty="0" smtClean="0"/>
              <a:t> in der </a:t>
            </a:r>
            <a:r>
              <a:rPr lang="nl-NL" dirty="0" err="1" smtClean="0"/>
              <a:t>Mitarbeiterförderung</a:t>
            </a:r>
            <a:endParaRPr lang="nl-NL" dirty="0" smtClean="0"/>
          </a:p>
          <a:p>
            <a:pPr algn="ctr">
              <a:buNone/>
            </a:pPr>
            <a:endParaRPr lang="nl-NL" dirty="0" smtClean="0"/>
          </a:p>
          <a:p>
            <a:pPr algn="ctr">
              <a:buNone/>
            </a:pPr>
            <a:r>
              <a:rPr lang="nl-NL" dirty="0" err="1" smtClean="0"/>
              <a:t>Balance</a:t>
            </a:r>
            <a:r>
              <a:rPr lang="nl-NL" dirty="0" smtClean="0"/>
              <a:t> </a:t>
            </a:r>
            <a:r>
              <a:rPr lang="nl-NL" dirty="0" err="1" smtClean="0"/>
              <a:t>zwischen</a:t>
            </a:r>
            <a:r>
              <a:rPr lang="nl-NL" dirty="0" smtClean="0"/>
              <a:t> </a:t>
            </a:r>
            <a:r>
              <a:rPr lang="nl-NL" dirty="0" err="1" smtClean="0"/>
              <a:t>Mitarbeitergesundheit</a:t>
            </a:r>
            <a:r>
              <a:rPr lang="nl-NL" dirty="0" smtClean="0"/>
              <a:t>/-</a:t>
            </a:r>
            <a:r>
              <a:rPr lang="nl-NL" dirty="0" err="1" smtClean="0"/>
              <a:t>zufriedenheit</a:t>
            </a:r>
            <a:r>
              <a:rPr lang="nl-NL" dirty="0" smtClean="0"/>
              <a:t> und </a:t>
            </a:r>
            <a:r>
              <a:rPr lang="nl-NL" dirty="0" err="1" smtClean="0"/>
              <a:t>Aufgabenerledigung</a:t>
            </a:r>
            <a:endParaRPr lang="nl-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Forum </a:t>
            </a:r>
            <a:r>
              <a:rPr lang="nl-NL" dirty="0" err="1" smtClean="0"/>
              <a:t>Personalmanagement</a:t>
            </a:r>
            <a:r>
              <a:rPr lang="nl-NL" dirty="0" smtClean="0"/>
              <a:t>: </a:t>
            </a:r>
            <a:br>
              <a:rPr lang="nl-NL" dirty="0" smtClean="0"/>
            </a:br>
            <a:r>
              <a:rPr lang="nl-NL" dirty="0" err="1" smtClean="0"/>
              <a:t>ein</a:t>
            </a:r>
            <a:r>
              <a:rPr lang="nl-NL" dirty="0" smtClean="0"/>
              <a:t> </a:t>
            </a:r>
            <a:r>
              <a:rPr lang="nl-NL" dirty="0" err="1" smtClean="0"/>
              <a:t>Skala</a:t>
            </a:r>
            <a:r>
              <a:rPr lang="nl-NL" dirty="0" smtClean="0"/>
              <a:t> </a:t>
            </a:r>
            <a:r>
              <a:rPr lang="nl-NL" dirty="0" err="1" smtClean="0"/>
              <a:t>an</a:t>
            </a:r>
            <a:r>
              <a:rPr lang="nl-NL" dirty="0" smtClean="0"/>
              <a:t> </a:t>
            </a:r>
            <a:r>
              <a:rPr lang="nl-NL" dirty="0" err="1" smtClean="0"/>
              <a:t>Themen</a:t>
            </a:r>
            <a:endParaRPr lang="nl-NL" dirty="0"/>
          </a:p>
        </p:txBody>
      </p:sp>
      <p:pic>
        <p:nvPicPr>
          <p:cNvPr id="5" name="Tijdelijke aanduiding voor inhoud 4" descr="HRM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71500" y="1958181"/>
            <a:ext cx="3810000" cy="3810000"/>
          </a:xfrm>
        </p:spPr>
      </p:pic>
      <p:pic>
        <p:nvPicPr>
          <p:cNvPr id="6" name="Tijdelijke aanduiding voor inhoud 5" descr="Human-Resource-Management-DSST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769891" y="2786058"/>
            <a:ext cx="3714774" cy="3000396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Von </a:t>
            </a:r>
            <a:r>
              <a:rPr lang="nl-NL" dirty="0" err="1" smtClean="0"/>
              <a:t>Gesundheitsmanagement</a:t>
            </a:r>
            <a:r>
              <a:rPr lang="nl-NL" dirty="0" smtClean="0"/>
              <a:t> bis </a:t>
            </a:r>
            <a:r>
              <a:rPr lang="nl-NL" dirty="0" err="1" smtClean="0"/>
              <a:t>zu</a:t>
            </a:r>
            <a:r>
              <a:rPr lang="nl-NL" dirty="0" smtClean="0"/>
              <a:t> </a:t>
            </a:r>
            <a:r>
              <a:rPr lang="nl-NL" dirty="0" err="1" smtClean="0"/>
              <a:t>Neuroleadership</a:t>
            </a:r>
            <a:endParaRPr lang="nl-NL" dirty="0"/>
          </a:p>
        </p:txBody>
      </p:sp>
      <p:pic>
        <p:nvPicPr>
          <p:cNvPr id="6" name="Tijdelijke aanduiding voor inhoud 5" descr="neuroleadership 2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24846" y="2071679"/>
            <a:ext cx="3857191" cy="3643338"/>
          </a:xfrm>
        </p:spPr>
      </p:pic>
      <p:pic>
        <p:nvPicPr>
          <p:cNvPr id="10" name="Tijdelijke aanduiding voor inhoud 9" descr="gesundheitsmanagement 3.bmp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612685" y="2000240"/>
            <a:ext cx="3530686" cy="3714776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und von </a:t>
            </a:r>
            <a:r>
              <a:rPr lang="nl-NL" dirty="0" err="1" smtClean="0"/>
              <a:t>Rückentraining</a:t>
            </a:r>
            <a:r>
              <a:rPr lang="nl-NL" dirty="0" smtClean="0"/>
              <a:t> bis </a:t>
            </a:r>
            <a:r>
              <a:rPr lang="nl-NL" dirty="0" err="1" smtClean="0"/>
              <a:t>zu</a:t>
            </a:r>
            <a:r>
              <a:rPr lang="nl-NL" dirty="0" smtClean="0"/>
              <a:t> </a:t>
            </a:r>
            <a:r>
              <a:rPr lang="nl-NL" dirty="0" err="1" smtClean="0"/>
              <a:t>Talententwicklung</a:t>
            </a:r>
            <a:endParaRPr lang="nl-NL" dirty="0"/>
          </a:p>
        </p:txBody>
      </p:sp>
      <p:pic>
        <p:nvPicPr>
          <p:cNvPr id="5" name="Tijdelijke aanduiding voor inhoud 4" descr="rückentraining 3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90082" y="2000239"/>
            <a:ext cx="3584006" cy="2071704"/>
          </a:xfrm>
        </p:spPr>
      </p:pic>
      <p:pic>
        <p:nvPicPr>
          <p:cNvPr id="6" name="Tijdelijke aanduiding voor inhoud 5" descr="talent.bmp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629143" y="2000240"/>
            <a:ext cx="1862516" cy="2071702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3100" dirty="0" smtClean="0"/>
              <a:t/>
            </a:r>
            <a:br>
              <a:rPr lang="nl-NL" sz="3100" dirty="0" smtClean="0"/>
            </a:br>
            <a:r>
              <a:rPr lang="nl-NL" dirty="0" err="1" smtClean="0"/>
              <a:t>mit</a:t>
            </a:r>
            <a:r>
              <a:rPr lang="nl-NL" dirty="0" smtClean="0"/>
              <a:t> </a:t>
            </a:r>
            <a:r>
              <a:rPr lang="nl-NL" dirty="0" err="1" smtClean="0"/>
              <a:t>zusätzlich</a:t>
            </a:r>
            <a:r>
              <a:rPr lang="nl-NL" dirty="0" smtClean="0"/>
              <a:t> noch </a:t>
            </a:r>
            <a:r>
              <a:rPr lang="nl-NL" dirty="0" err="1" smtClean="0"/>
              <a:t>Aufmerksamkeit</a:t>
            </a:r>
            <a:r>
              <a:rPr lang="nl-NL" dirty="0" smtClean="0"/>
              <a:t> </a:t>
            </a:r>
            <a:r>
              <a:rPr lang="nl-NL" dirty="0" err="1" smtClean="0"/>
              <a:t>für</a:t>
            </a:r>
            <a:r>
              <a:rPr lang="nl-NL" dirty="0" smtClean="0"/>
              <a:t> die </a:t>
            </a:r>
            <a:r>
              <a:rPr lang="nl-NL" dirty="0" err="1" smtClean="0"/>
              <a:t>Rolle</a:t>
            </a:r>
            <a:r>
              <a:rPr lang="nl-NL" dirty="0" smtClean="0"/>
              <a:t> von </a:t>
            </a:r>
            <a:r>
              <a:rPr lang="nl-NL" dirty="0" err="1" smtClean="0"/>
              <a:t>Emotionen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  <p:pic>
        <p:nvPicPr>
          <p:cNvPr id="4" name="Tijdelijke aanduiding voor inhoud 3" descr="emotione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57356" y="1643050"/>
            <a:ext cx="5477674" cy="428628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Focus : 3 </a:t>
            </a:r>
            <a:r>
              <a:rPr lang="nl-NL" dirty="0" err="1" smtClean="0"/>
              <a:t>Elemente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Persönliche</a:t>
            </a:r>
            <a:r>
              <a:rPr lang="nl-NL" dirty="0" smtClean="0"/>
              <a:t> </a:t>
            </a:r>
            <a:r>
              <a:rPr lang="nl-NL" b="1" i="1" dirty="0" err="1" smtClean="0"/>
              <a:t>Verfassung</a:t>
            </a:r>
            <a:r>
              <a:rPr lang="nl-NL" b="1" i="1" dirty="0" smtClean="0"/>
              <a:t>  und </a:t>
            </a:r>
            <a:r>
              <a:rPr lang="nl-NL" b="1" i="1" dirty="0" err="1" smtClean="0"/>
              <a:t>Entwicklung</a:t>
            </a:r>
            <a:r>
              <a:rPr lang="nl-NL" b="1" i="1" dirty="0" smtClean="0"/>
              <a:t> der </a:t>
            </a:r>
            <a:r>
              <a:rPr lang="nl-NL" b="1" i="1" dirty="0" err="1" smtClean="0"/>
              <a:t>Mitarbeiter</a:t>
            </a:r>
            <a:r>
              <a:rPr lang="nl-NL" i="1" dirty="0" smtClean="0"/>
              <a:t> </a:t>
            </a:r>
            <a:r>
              <a:rPr lang="nl-NL" dirty="0" smtClean="0"/>
              <a:t>in de </a:t>
            </a:r>
            <a:r>
              <a:rPr lang="nl-NL" dirty="0" err="1" smtClean="0"/>
              <a:t>Verwaltung</a:t>
            </a:r>
            <a:endParaRPr lang="nl-NL" dirty="0" smtClean="0"/>
          </a:p>
          <a:p>
            <a:r>
              <a:rPr lang="nl-NL" dirty="0" smtClean="0"/>
              <a:t>Strategische und </a:t>
            </a:r>
            <a:r>
              <a:rPr lang="nl-NL" dirty="0" err="1" smtClean="0"/>
              <a:t>nachhaltige</a:t>
            </a:r>
            <a:r>
              <a:rPr lang="nl-NL" dirty="0" smtClean="0"/>
              <a:t> </a:t>
            </a:r>
            <a:r>
              <a:rPr lang="nl-NL" b="1" i="1" dirty="0" err="1" smtClean="0"/>
              <a:t>Betreuung</a:t>
            </a:r>
            <a:r>
              <a:rPr lang="nl-NL" b="1" i="1" dirty="0" smtClean="0"/>
              <a:t>  der </a:t>
            </a:r>
            <a:r>
              <a:rPr lang="nl-NL" b="1" i="1" dirty="0" err="1" smtClean="0"/>
              <a:t>Beschäftigten</a:t>
            </a:r>
            <a:endParaRPr lang="nl-NL" b="1" i="1" dirty="0" smtClean="0"/>
          </a:p>
          <a:p>
            <a:r>
              <a:rPr lang="nl-NL" dirty="0" err="1" smtClean="0"/>
              <a:t>Employer</a:t>
            </a:r>
            <a:r>
              <a:rPr lang="nl-NL" dirty="0" smtClean="0"/>
              <a:t> branding: </a:t>
            </a:r>
            <a:r>
              <a:rPr lang="nl-NL" dirty="0" err="1" smtClean="0"/>
              <a:t>für</a:t>
            </a:r>
            <a:r>
              <a:rPr lang="nl-NL" dirty="0" smtClean="0"/>
              <a:t> </a:t>
            </a:r>
            <a:r>
              <a:rPr lang="nl-NL" dirty="0" err="1" smtClean="0"/>
              <a:t>Mitarbeiter</a:t>
            </a:r>
            <a:r>
              <a:rPr lang="nl-NL" dirty="0" smtClean="0"/>
              <a:t> </a:t>
            </a:r>
            <a:r>
              <a:rPr lang="nl-NL" b="1" i="1" dirty="0" err="1" smtClean="0"/>
              <a:t>attraktive</a:t>
            </a:r>
            <a:r>
              <a:rPr lang="nl-NL" b="1" i="1" dirty="0" smtClean="0"/>
              <a:t> </a:t>
            </a:r>
            <a:r>
              <a:rPr lang="nl-NL" b="1" i="1" dirty="0" err="1" smtClean="0"/>
              <a:t>Fördermassnahmen</a:t>
            </a:r>
            <a:endParaRPr lang="nl-NL" b="1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err="1" smtClean="0"/>
              <a:t>ReferentINNen</a:t>
            </a:r>
            <a:r>
              <a:rPr lang="nl-NL" dirty="0" smtClean="0"/>
              <a:t> </a:t>
            </a:r>
            <a:r>
              <a:rPr lang="nl-NL" dirty="0" err="1" smtClean="0"/>
              <a:t>Donnerstag</a:t>
            </a:r>
            <a:r>
              <a:rPr lang="nl-NL" dirty="0" smtClean="0"/>
              <a:t> </a:t>
            </a:r>
            <a:r>
              <a:rPr lang="nl-NL" dirty="0" err="1" smtClean="0"/>
              <a:t>und</a:t>
            </a:r>
            <a:r>
              <a:rPr lang="nl-NL" dirty="0" smtClean="0"/>
              <a:t> </a:t>
            </a:r>
            <a:r>
              <a:rPr lang="nl-NL" dirty="0" err="1" smtClean="0"/>
              <a:t>Freitag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err="1" smtClean="0"/>
              <a:t>Heiko</a:t>
            </a:r>
            <a:r>
              <a:rPr lang="nl-NL" dirty="0" smtClean="0"/>
              <a:t> </a:t>
            </a:r>
            <a:r>
              <a:rPr lang="nl-NL" dirty="0" err="1" smtClean="0"/>
              <a:t>Willmann</a:t>
            </a:r>
            <a:r>
              <a:rPr lang="nl-NL" dirty="0" smtClean="0"/>
              <a:t> </a:t>
            </a:r>
            <a:r>
              <a:rPr lang="nl-NL" sz="1200" dirty="0" smtClean="0"/>
              <a:t>(</a:t>
            </a:r>
            <a:r>
              <a:rPr lang="nl-NL" sz="1200" dirty="0" err="1" smtClean="0"/>
              <a:t>Kreisverwaltung</a:t>
            </a:r>
            <a:r>
              <a:rPr lang="nl-NL" sz="1200" dirty="0" smtClean="0"/>
              <a:t> </a:t>
            </a:r>
            <a:r>
              <a:rPr lang="nl-NL" sz="1200" dirty="0" err="1" smtClean="0"/>
              <a:t>Pinneberg</a:t>
            </a:r>
            <a:r>
              <a:rPr lang="nl-NL" sz="1200" dirty="0" smtClean="0"/>
              <a:t>)</a:t>
            </a:r>
          </a:p>
          <a:p>
            <a:r>
              <a:rPr lang="nl-NL" dirty="0" smtClean="0"/>
              <a:t>Dr. Joachim </a:t>
            </a:r>
            <a:r>
              <a:rPr lang="nl-NL" dirty="0" err="1" smtClean="0"/>
              <a:t>Benedix</a:t>
            </a:r>
            <a:r>
              <a:rPr lang="nl-NL" dirty="0" smtClean="0"/>
              <a:t> </a:t>
            </a:r>
            <a:r>
              <a:rPr lang="nl-NL" sz="1200" dirty="0" smtClean="0"/>
              <a:t>(</a:t>
            </a:r>
            <a:r>
              <a:rPr lang="nl-NL" sz="1200" dirty="0" err="1" smtClean="0"/>
              <a:t>Stadt</a:t>
            </a:r>
            <a:r>
              <a:rPr lang="nl-NL" sz="1200" dirty="0" smtClean="0"/>
              <a:t> </a:t>
            </a:r>
            <a:r>
              <a:rPr lang="nl-NL" sz="1200" dirty="0" err="1" smtClean="0"/>
              <a:t>Kassel</a:t>
            </a:r>
            <a:r>
              <a:rPr lang="nl-NL" sz="1200" dirty="0" smtClean="0"/>
              <a:t>)</a:t>
            </a:r>
            <a:endParaRPr lang="nl-NL" dirty="0" smtClean="0"/>
          </a:p>
          <a:p>
            <a:r>
              <a:rPr lang="nl-NL" dirty="0" err="1" smtClean="0"/>
              <a:t>Kerstin</a:t>
            </a:r>
            <a:r>
              <a:rPr lang="nl-NL" dirty="0" smtClean="0"/>
              <a:t> </a:t>
            </a:r>
            <a:r>
              <a:rPr lang="nl-NL" dirty="0" err="1" smtClean="0"/>
              <a:t>Kiefer</a:t>
            </a:r>
            <a:r>
              <a:rPr lang="nl-NL" dirty="0" smtClean="0"/>
              <a:t> </a:t>
            </a:r>
            <a:r>
              <a:rPr lang="nl-NL" sz="1200" dirty="0" smtClean="0"/>
              <a:t>(</a:t>
            </a:r>
            <a:r>
              <a:rPr lang="nl-NL" sz="1200" dirty="0" err="1" smtClean="0"/>
              <a:t>Kreisverwaltung</a:t>
            </a:r>
            <a:r>
              <a:rPr lang="nl-NL" sz="1200" dirty="0" smtClean="0"/>
              <a:t> </a:t>
            </a:r>
            <a:r>
              <a:rPr lang="nl-NL" sz="1200" dirty="0" err="1" smtClean="0"/>
              <a:t>Recklinghausen</a:t>
            </a:r>
            <a:r>
              <a:rPr lang="nl-NL" sz="1200" dirty="0" smtClean="0"/>
              <a:t>) </a:t>
            </a:r>
            <a:endParaRPr lang="nl-NL" dirty="0" smtClean="0"/>
          </a:p>
          <a:p>
            <a:r>
              <a:rPr lang="nl-NL" dirty="0" smtClean="0"/>
              <a:t>Jos van Kempen (</a:t>
            </a:r>
            <a:r>
              <a:rPr lang="nl-NL" dirty="0" err="1" smtClean="0"/>
              <a:t>m.a</a:t>
            </a:r>
            <a:r>
              <a:rPr lang="nl-NL" dirty="0" smtClean="0"/>
              <a:t>.) &amp; Mareikje Pfenning</a:t>
            </a:r>
            <a:r>
              <a:rPr lang="nl-NL" sz="1200" dirty="0" smtClean="0"/>
              <a:t>         (Hanze </a:t>
            </a:r>
            <a:r>
              <a:rPr lang="nl-NL" sz="1200" dirty="0" err="1" smtClean="0"/>
              <a:t>Universy</a:t>
            </a:r>
            <a:r>
              <a:rPr lang="nl-NL" sz="1200" dirty="0" smtClean="0"/>
              <a:t> of </a:t>
            </a:r>
            <a:r>
              <a:rPr lang="nl-NL" sz="1200" dirty="0" err="1" smtClean="0"/>
              <a:t>Applied</a:t>
            </a:r>
            <a:r>
              <a:rPr lang="nl-NL" sz="1200" dirty="0" smtClean="0"/>
              <a:t> Sciences, Groningen)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Prof. Dr. Wolfgang </a:t>
            </a:r>
            <a:r>
              <a:rPr lang="nl-NL" dirty="0" err="1" smtClean="0"/>
              <a:t>Pippke</a:t>
            </a:r>
            <a:r>
              <a:rPr lang="nl-NL" dirty="0" smtClean="0"/>
              <a:t> </a:t>
            </a:r>
            <a:r>
              <a:rPr lang="nl-NL" sz="1200" dirty="0" smtClean="0"/>
              <a:t>(</a:t>
            </a:r>
            <a:r>
              <a:rPr lang="nl-NL" sz="1200" dirty="0" err="1" smtClean="0"/>
              <a:t>Institut</a:t>
            </a:r>
            <a:r>
              <a:rPr lang="nl-NL" sz="1200" dirty="0" smtClean="0"/>
              <a:t> </a:t>
            </a:r>
            <a:r>
              <a:rPr lang="nl-NL" sz="1200" dirty="0" err="1" smtClean="0"/>
              <a:t>für</a:t>
            </a:r>
            <a:r>
              <a:rPr lang="nl-NL" sz="1200" dirty="0" smtClean="0"/>
              <a:t> </a:t>
            </a:r>
            <a:r>
              <a:rPr lang="nl-NL" sz="1200" dirty="0" err="1" smtClean="0"/>
              <a:t>Verwaltungswissenschaften</a:t>
            </a:r>
            <a:r>
              <a:rPr lang="nl-NL" sz="1200" dirty="0" smtClean="0"/>
              <a:t> (</a:t>
            </a:r>
            <a:r>
              <a:rPr lang="nl-NL" sz="1200" dirty="0" err="1" smtClean="0"/>
              <a:t>ifV</a:t>
            </a:r>
            <a:r>
              <a:rPr lang="nl-NL" sz="1200" dirty="0" smtClean="0"/>
              <a:t>) </a:t>
            </a:r>
            <a:r>
              <a:rPr lang="nl-NL" sz="1200" dirty="0" err="1" smtClean="0"/>
              <a:t>Gelsenkirschen</a:t>
            </a:r>
            <a:r>
              <a:rPr lang="nl-NL" sz="1200" dirty="0" smtClean="0"/>
              <a:t>)</a:t>
            </a:r>
          </a:p>
          <a:p>
            <a:r>
              <a:rPr lang="nl-NL" dirty="0" smtClean="0"/>
              <a:t>Frank Schabel</a:t>
            </a:r>
            <a:r>
              <a:rPr lang="nl-NL" sz="1200" dirty="0" smtClean="0"/>
              <a:t> (</a:t>
            </a:r>
            <a:r>
              <a:rPr lang="nl-NL" sz="1200" dirty="0" err="1" smtClean="0"/>
              <a:t>Hays</a:t>
            </a:r>
            <a:r>
              <a:rPr lang="nl-NL" sz="1200" dirty="0" smtClean="0"/>
              <a:t> AG)</a:t>
            </a:r>
            <a:endParaRPr lang="nl-N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295</Words>
  <Application>Microsoft Macintosh PowerPoint</Application>
  <PresentationFormat>Bildschirmpräsentation (4:3)</PresentationFormat>
  <Paragraphs>46</Paragraphs>
  <Slides>12</Slides>
  <Notes>0</Notes>
  <HiddenSlides>0</HiddenSlides>
  <MMClips>0</MMClips>
  <ScaleCrop>false</ScaleCrop>
  <HeadingPairs>
    <vt:vector size="4" baseType="variant">
      <vt:variant>
        <vt:lpstr>Entwurfsvorlage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Office-thema</vt:lpstr>
      <vt:lpstr>18. Europäischer Verwaltungskongress 2013: Verwaltungspraxis in Europa 28.03-01.03 2013</vt:lpstr>
      <vt:lpstr>Herzlich Willkommen beim Forum Personalmanagement</vt:lpstr>
      <vt:lpstr>Forum Personalmanagement</vt:lpstr>
      <vt:lpstr>Forum Personalmanagement:  ein Skala an Themen</vt:lpstr>
      <vt:lpstr>Von Gesundheitsmanagement bis zu Neuroleadership</vt:lpstr>
      <vt:lpstr>und von Rückentraining bis zu Talententwicklung</vt:lpstr>
      <vt:lpstr> mit zusätzlich noch Aufmerksamkeit für die Rolle von Emotionen </vt:lpstr>
      <vt:lpstr>Focus : 3 Elemente</vt:lpstr>
      <vt:lpstr>ReferentINNen Donnerstag und Freitag</vt:lpstr>
      <vt:lpstr>Themen der Vorträge</vt:lpstr>
      <vt:lpstr>zurückkehrende Aspekte</vt:lpstr>
      <vt:lpstr>Einleitung, Moderation und Abschluss</vt:lpstr>
    </vt:vector>
  </TitlesOfParts>
  <Company>Hanze Hogeschool Groningen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17. Europäischer Verwaltungskongress 2012: Verwaltungspraxis in Europa</dc:title>
  <dc:creator>t.koning</dc:creator>
  <cp:lastModifiedBy>Test Test</cp:lastModifiedBy>
  <cp:revision>33</cp:revision>
  <dcterms:created xsi:type="dcterms:W3CDTF">2013-02-27T14:09:36Z</dcterms:created>
  <dcterms:modified xsi:type="dcterms:W3CDTF">2013-02-27T14:15:49Z</dcterms:modified>
</cp:coreProperties>
</file>