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diagrams/layout6.xml" ContentType="application/vnd.openxmlformats-officedocument.drawingml.diagramLayout+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notesSlides/notesSlide4.xml" ContentType="application/vnd.openxmlformats-officedocument.presentationml.notesSlide+xml"/>
  <Override PartName="/ppt/diagrams/quickStyle6.xml" ContentType="application/vnd.openxmlformats-officedocument.drawingml.diagramStyl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diagrams/colors6.xml" ContentType="application/vnd.openxmlformats-officedocument.drawingml.diagramColors+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84" r:id="rId2"/>
  </p:sldMasterIdLst>
  <p:notesMasterIdLst>
    <p:notesMasterId r:id="rId34"/>
  </p:notesMasterIdLst>
  <p:handoutMasterIdLst>
    <p:handoutMasterId r:id="rId35"/>
  </p:handoutMasterIdLst>
  <p:sldIdLst>
    <p:sldId id="256" r:id="rId3"/>
    <p:sldId id="258" r:id="rId4"/>
    <p:sldId id="302" r:id="rId5"/>
    <p:sldId id="276" r:id="rId6"/>
    <p:sldId id="307" r:id="rId7"/>
    <p:sldId id="286" r:id="rId8"/>
    <p:sldId id="287" r:id="rId9"/>
    <p:sldId id="288" r:id="rId10"/>
    <p:sldId id="289" r:id="rId11"/>
    <p:sldId id="297" r:id="rId12"/>
    <p:sldId id="301" r:id="rId13"/>
    <p:sldId id="308" r:id="rId14"/>
    <p:sldId id="293" r:id="rId15"/>
    <p:sldId id="290" r:id="rId16"/>
    <p:sldId id="295" r:id="rId17"/>
    <p:sldId id="296" r:id="rId18"/>
    <p:sldId id="320" r:id="rId19"/>
    <p:sldId id="322" r:id="rId20"/>
    <p:sldId id="324" r:id="rId21"/>
    <p:sldId id="309" r:id="rId22"/>
    <p:sldId id="311" r:id="rId23"/>
    <p:sldId id="312" r:id="rId24"/>
    <p:sldId id="310" r:id="rId25"/>
    <p:sldId id="292" r:id="rId26"/>
    <p:sldId id="294" r:id="rId27"/>
    <p:sldId id="299" r:id="rId28"/>
    <p:sldId id="314" r:id="rId29"/>
    <p:sldId id="315" r:id="rId30"/>
    <p:sldId id="316" r:id="rId31"/>
    <p:sldId id="317" r:id="rId32"/>
    <p:sldId id="318" r:id="rId33"/>
  </p:sldIdLst>
  <p:sldSz cx="9145588" cy="6859588"/>
  <p:notesSz cx="6797675" cy="9928225"/>
  <p:defaultTextStyle>
    <a:defPPr>
      <a:defRPr lang="de-DE"/>
    </a:defPPr>
    <a:lvl1pPr algn="l" rtl="0" fontAlgn="base">
      <a:spcBef>
        <a:spcPct val="0"/>
      </a:spcBef>
      <a:spcAft>
        <a:spcPct val="0"/>
      </a:spcAft>
      <a:defRPr sz="1900" kern="1200">
        <a:solidFill>
          <a:schemeClr val="tx1"/>
        </a:solidFill>
        <a:latin typeface="Arial Narrow" pitchFamily="34" charset="0"/>
        <a:ea typeface="+mn-ea"/>
        <a:cs typeface="+mn-cs"/>
      </a:defRPr>
    </a:lvl1pPr>
    <a:lvl2pPr marL="457200" algn="l" rtl="0" fontAlgn="base">
      <a:spcBef>
        <a:spcPct val="0"/>
      </a:spcBef>
      <a:spcAft>
        <a:spcPct val="0"/>
      </a:spcAft>
      <a:defRPr sz="1900" kern="1200">
        <a:solidFill>
          <a:schemeClr val="tx1"/>
        </a:solidFill>
        <a:latin typeface="Arial Narrow" pitchFamily="34" charset="0"/>
        <a:ea typeface="+mn-ea"/>
        <a:cs typeface="+mn-cs"/>
      </a:defRPr>
    </a:lvl2pPr>
    <a:lvl3pPr marL="914400" algn="l" rtl="0" fontAlgn="base">
      <a:spcBef>
        <a:spcPct val="0"/>
      </a:spcBef>
      <a:spcAft>
        <a:spcPct val="0"/>
      </a:spcAft>
      <a:defRPr sz="1900" kern="1200">
        <a:solidFill>
          <a:schemeClr val="tx1"/>
        </a:solidFill>
        <a:latin typeface="Arial Narrow" pitchFamily="34" charset="0"/>
        <a:ea typeface="+mn-ea"/>
        <a:cs typeface="+mn-cs"/>
      </a:defRPr>
    </a:lvl3pPr>
    <a:lvl4pPr marL="1371600" algn="l" rtl="0" fontAlgn="base">
      <a:spcBef>
        <a:spcPct val="0"/>
      </a:spcBef>
      <a:spcAft>
        <a:spcPct val="0"/>
      </a:spcAft>
      <a:defRPr sz="1900" kern="1200">
        <a:solidFill>
          <a:schemeClr val="tx1"/>
        </a:solidFill>
        <a:latin typeface="Arial Narrow" pitchFamily="34" charset="0"/>
        <a:ea typeface="+mn-ea"/>
        <a:cs typeface="+mn-cs"/>
      </a:defRPr>
    </a:lvl4pPr>
    <a:lvl5pPr marL="1828800" algn="l" rtl="0" fontAlgn="base">
      <a:spcBef>
        <a:spcPct val="0"/>
      </a:spcBef>
      <a:spcAft>
        <a:spcPct val="0"/>
      </a:spcAft>
      <a:defRPr sz="1900" kern="1200">
        <a:solidFill>
          <a:schemeClr val="tx1"/>
        </a:solidFill>
        <a:latin typeface="Arial Narrow" pitchFamily="34" charset="0"/>
        <a:ea typeface="+mn-ea"/>
        <a:cs typeface="+mn-cs"/>
      </a:defRPr>
    </a:lvl5pPr>
    <a:lvl6pPr marL="2286000" algn="l" defTabSz="914400" rtl="0" eaLnBrk="1" latinLnBrk="0" hangingPunct="1">
      <a:defRPr sz="1900" kern="1200">
        <a:solidFill>
          <a:schemeClr val="tx1"/>
        </a:solidFill>
        <a:latin typeface="Arial Narrow" pitchFamily="34" charset="0"/>
        <a:ea typeface="+mn-ea"/>
        <a:cs typeface="+mn-cs"/>
      </a:defRPr>
    </a:lvl6pPr>
    <a:lvl7pPr marL="2743200" algn="l" defTabSz="914400" rtl="0" eaLnBrk="1" latinLnBrk="0" hangingPunct="1">
      <a:defRPr sz="1900" kern="1200">
        <a:solidFill>
          <a:schemeClr val="tx1"/>
        </a:solidFill>
        <a:latin typeface="Arial Narrow" pitchFamily="34" charset="0"/>
        <a:ea typeface="+mn-ea"/>
        <a:cs typeface="+mn-cs"/>
      </a:defRPr>
    </a:lvl7pPr>
    <a:lvl8pPr marL="3200400" algn="l" defTabSz="914400" rtl="0" eaLnBrk="1" latinLnBrk="0" hangingPunct="1">
      <a:defRPr sz="1900" kern="1200">
        <a:solidFill>
          <a:schemeClr val="tx1"/>
        </a:solidFill>
        <a:latin typeface="Arial Narrow" pitchFamily="34" charset="0"/>
        <a:ea typeface="+mn-ea"/>
        <a:cs typeface="+mn-cs"/>
      </a:defRPr>
    </a:lvl8pPr>
    <a:lvl9pPr marL="3657600" algn="l" defTabSz="914400" rtl="0" eaLnBrk="1" latinLnBrk="0" hangingPunct="1">
      <a:defRPr sz="19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3236"/>
    <a:srgbClr val="00305E"/>
    <a:srgbClr val="939598"/>
    <a:srgbClr val="D5979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87097" autoAdjust="0"/>
  </p:normalViewPr>
  <p:slideViewPr>
    <p:cSldViewPr>
      <p:cViewPr>
        <p:scale>
          <a:sx n="70" d="100"/>
          <a:sy n="70" d="100"/>
        </p:scale>
        <p:origin x="-1170" y="-6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ike%20Niethus\Dropbox\Lehrstuhl\Prove\Analysen\Fachbezogenheit_6.%20Mai.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Eike%20Niethus\Dropbox\Lehrstuhl\Prove\Analysen\Analysen%2013._14.%20April\3.17_Standardisierung_13.04.2011.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Eike%20Niethus\Dropbox\Lehrstuhl\Prove\Analysen\Analysen%2013._14.%20April\3.18_Perspektiven_13.04.2011.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D:\Dropbox\My%20Dropbox\Prove\Analysen\Analysen%2013._14.%20April\3.15_Phasen%20des%20Prozessmanagements_13.04.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style val="33"/>
  <c:chart>
    <c:autoTitleDeleted val="1"/>
    <c:plotArea>
      <c:layout/>
      <c:barChart>
        <c:barDir val="col"/>
        <c:grouping val="clustered"/>
        <c:ser>
          <c:idx val="0"/>
          <c:order val="0"/>
          <c:tx>
            <c:strRef>
              <c:f>Oberlevel!$B$2</c:f>
              <c:strCache>
                <c:ptCount val="1"/>
                <c:pt idx="0">
                  <c:v>Anzahl</c:v>
                </c:pt>
              </c:strCache>
            </c:strRef>
          </c:tx>
          <c:cat>
            <c:strRef>
              <c:f>Oberlevel!$A$4:$A$6</c:f>
              <c:strCache>
                <c:ptCount val="3"/>
                <c:pt idx="0">
                  <c:v>Ist auf alle Fachlichkeiten anwendbar</c:v>
                </c:pt>
                <c:pt idx="1">
                  <c:v>Bezieht sich auf mehrere Fachlichkeiten (übergreifend)</c:v>
                </c:pt>
                <c:pt idx="2">
                  <c:v>Bezieht sich auf eine einzelne Fachlichkeit</c:v>
                </c:pt>
              </c:strCache>
            </c:strRef>
          </c:cat>
          <c:val>
            <c:numRef>
              <c:f>Oberlevel!$B$4:$B$6</c:f>
              <c:numCache>
                <c:formatCode>##0</c:formatCode>
                <c:ptCount val="3"/>
                <c:pt idx="0">
                  <c:v>58</c:v>
                </c:pt>
                <c:pt idx="1">
                  <c:v>45</c:v>
                </c:pt>
                <c:pt idx="2">
                  <c:v>29</c:v>
                </c:pt>
              </c:numCache>
            </c:numRef>
          </c:val>
        </c:ser>
        <c:axId val="81028608"/>
        <c:axId val="81066240"/>
      </c:barChart>
      <c:catAx>
        <c:axId val="81028608"/>
        <c:scaling>
          <c:orientation val="minMax"/>
        </c:scaling>
        <c:axPos val="b"/>
        <c:majorTickMark val="none"/>
        <c:tickLblPos val="nextTo"/>
        <c:txPr>
          <a:bodyPr rot="-5400000" vert="horz" anchor="t" anchorCtr="0"/>
          <a:lstStyle/>
          <a:p>
            <a:pPr>
              <a:defRPr/>
            </a:pPr>
            <a:endParaRPr lang="de-DE"/>
          </a:p>
        </c:txPr>
        <c:crossAx val="81066240"/>
        <c:crosses val="autoZero"/>
        <c:auto val="1"/>
        <c:lblAlgn val="ctr"/>
        <c:lblOffset val="100"/>
        <c:tickLblSkip val="1"/>
      </c:catAx>
      <c:valAx>
        <c:axId val="81066240"/>
        <c:scaling>
          <c:orientation val="minMax"/>
        </c:scaling>
        <c:axPos val="l"/>
        <c:majorGridlines/>
        <c:title>
          <c:tx>
            <c:rich>
              <a:bodyPr/>
              <a:lstStyle/>
              <a:p>
                <a:pPr>
                  <a:defRPr/>
                </a:pPr>
                <a:r>
                  <a:rPr lang="de-DE"/>
                  <a:t>Anzahl</a:t>
                </a:r>
              </a:p>
            </c:rich>
          </c:tx>
          <c:layout/>
        </c:title>
        <c:numFmt formatCode="##0" sourceLinked="1"/>
        <c:majorTickMark val="none"/>
        <c:tickLblPos val="nextTo"/>
        <c:txPr>
          <a:bodyPr rot="0" vert="horz" anchor="t" anchorCtr="1"/>
          <a:lstStyle/>
          <a:p>
            <a:pPr>
              <a:defRPr/>
            </a:pPr>
            <a:endParaRPr lang="de-DE"/>
          </a:p>
        </c:txPr>
        <c:crossAx val="81028608"/>
        <c:crosses val="autoZero"/>
        <c:crossBetween val="between"/>
      </c:valAx>
      <c:dTable>
        <c:showHorzBorder val="1"/>
        <c:showVertBorder val="1"/>
        <c:showOutline val="1"/>
        <c:showKeys val="1"/>
      </c:dTable>
      <c:spPr>
        <a:solidFill>
          <a:schemeClr val="bg1"/>
        </a:solidFill>
      </c:spPr>
    </c:plotArea>
    <c:plotVisOnly val="1"/>
    <c:dispBlanksAs val="gap"/>
  </c:chart>
  <c:spPr>
    <a:solidFill>
      <a:schemeClr val="bg1">
        <a:lumMod val="95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style val="33"/>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'xls_export (4)'!$B$2</c:f>
              <c:strCache>
                <c:ptCount val="1"/>
                <c:pt idx="0">
                  <c:v>Anzahl</c:v>
                </c:pt>
              </c:strCache>
            </c:strRef>
          </c:tx>
          <c:cat>
            <c:strRef>
              <c:f>'xls_export (4)'!$A$4:$A$7</c:f>
              <c:strCache>
                <c:ptCount val="4"/>
                <c:pt idx="0">
                  <c:v>Keine Angabe</c:v>
                </c:pt>
                <c:pt idx="1">
                  <c:v>Keine Standar-disierung bzw. Normung</c:v>
                </c:pt>
                <c:pt idx="2">
                  <c:v>Nationale Standardi-sierungs- bzw. Normungs-verfahren</c:v>
                </c:pt>
                <c:pt idx="3">
                  <c:v>Multinationale Standar-disierungs- bzw. Normungs-verfahren</c:v>
                </c:pt>
              </c:strCache>
            </c:strRef>
          </c:cat>
          <c:val>
            <c:numRef>
              <c:f>'xls_export (4)'!$B$4:$B$7</c:f>
              <c:numCache>
                <c:formatCode>##0</c:formatCode>
                <c:ptCount val="4"/>
                <c:pt idx="0">
                  <c:v>78</c:v>
                </c:pt>
                <c:pt idx="1">
                  <c:v>56</c:v>
                </c:pt>
                <c:pt idx="2">
                  <c:v>7</c:v>
                </c:pt>
                <c:pt idx="3">
                  <c:v>4</c:v>
                </c:pt>
              </c:numCache>
            </c:numRef>
          </c:val>
        </c:ser>
        <c:axId val="80564992"/>
        <c:axId val="80566528"/>
      </c:barChart>
      <c:catAx>
        <c:axId val="80564992"/>
        <c:scaling>
          <c:orientation val="minMax"/>
        </c:scaling>
        <c:axPos val="b"/>
        <c:majorTickMark val="none"/>
        <c:tickLblPos val="nextTo"/>
        <c:txPr>
          <a:bodyPr rot="-5400000" vert="horz" anchor="t" anchorCtr="0"/>
          <a:lstStyle/>
          <a:p>
            <a:pPr>
              <a:defRPr/>
            </a:pPr>
            <a:endParaRPr lang="de-DE"/>
          </a:p>
        </c:txPr>
        <c:crossAx val="80566528"/>
        <c:crosses val="autoZero"/>
        <c:auto val="1"/>
        <c:lblAlgn val="ctr"/>
        <c:lblOffset val="100"/>
        <c:tickLblSkip val="1"/>
      </c:catAx>
      <c:valAx>
        <c:axId val="80566528"/>
        <c:scaling>
          <c:orientation val="minMax"/>
        </c:scaling>
        <c:axPos val="l"/>
        <c:majorGridlines/>
        <c:numFmt formatCode="##0" sourceLinked="1"/>
        <c:majorTickMark val="none"/>
        <c:tickLblPos val="nextTo"/>
        <c:txPr>
          <a:bodyPr rot="0" vert="horz" anchor="t" anchorCtr="1"/>
          <a:lstStyle/>
          <a:p>
            <a:pPr>
              <a:defRPr/>
            </a:pPr>
            <a:endParaRPr lang="de-DE"/>
          </a:p>
        </c:txPr>
        <c:crossAx val="80564992"/>
        <c:crosses val="autoZero"/>
        <c:crossBetween val="between"/>
      </c:valAx>
      <c:dTable>
        <c:showHorzBorder val="1"/>
        <c:showVertBorder val="1"/>
        <c:showOutline val="1"/>
        <c:showKeys val="1"/>
      </c:dTable>
      <c:spPr>
        <a:solidFill>
          <a:schemeClr val="bg1"/>
        </a:solidFill>
      </c:spPr>
    </c:plotArea>
    <c:plotVisOnly val="1"/>
    <c:dispBlanksAs val="gap"/>
  </c:chart>
  <c:spPr>
    <a:solidFill>
      <a:schemeClr val="bg1">
        <a:lumMod val="95000"/>
      </a:schemeClr>
    </a:solid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e-DE"/>
  <c:style val="33"/>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xls_export!$B$2</c:f>
              <c:strCache>
                <c:ptCount val="1"/>
                <c:pt idx="0">
                  <c:v>Anzahl</c:v>
                </c:pt>
              </c:strCache>
            </c:strRef>
          </c:tx>
          <c:cat>
            <c:strRef>
              <c:f>xls_export!$A$4:$A$9</c:f>
              <c:strCache>
                <c:ptCount val="6"/>
                <c:pt idx="0">
                  <c:v>Technisch</c:v>
                </c:pt>
                <c:pt idx="1">
                  <c:v>Organi-satorisch</c:v>
                </c:pt>
                <c:pt idx="2">
                  <c:v>Politisch</c:v>
                </c:pt>
                <c:pt idx="3">
                  <c:v>Regula-torisch/ Juristisch</c:v>
                </c:pt>
                <c:pt idx="4">
                  <c:v>Finanziell</c:v>
                </c:pt>
                <c:pt idx="5">
                  <c:v>Personell</c:v>
                </c:pt>
              </c:strCache>
            </c:strRef>
          </c:cat>
          <c:val>
            <c:numRef>
              <c:f>xls_export!$B$4:$B$9</c:f>
              <c:numCache>
                <c:formatCode>##0</c:formatCode>
                <c:ptCount val="6"/>
                <c:pt idx="0">
                  <c:v>112</c:v>
                </c:pt>
                <c:pt idx="1">
                  <c:v>107</c:v>
                </c:pt>
                <c:pt idx="2">
                  <c:v>47</c:v>
                </c:pt>
                <c:pt idx="3">
                  <c:v>28</c:v>
                </c:pt>
                <c:pt idx="4">
                  <c:v>21</c:v>
                </c:pt>
                <c:pt idx="5">
                  <c:v>19</c:v>
                </c:pt>
              </c:numCache>
            </c:numRef>
          </c:val>
        </c:ser>
        <c:axId val="80583680"/>
        <c:axId val="79897344"/>
      </c:barChart>
      <c:catAx>
        <c:axId val="80583680"/>
        <c:scaling>
          <c:orientation val="minMax"/>
        </c:scaling>
        <c:axPos val="b"/>
        <c:majorTickMark val="none"/>
        <c:tickLblPos val="nextTo"/>
        <c:txPr>
          <a:bodyPr rot="-5400000" vert="horz" anchor="t" anchorCtr="0"/>
          <a:lstStyle/>
          <a:p>
            <a:pPr>
              <a:defRPr/>
            </a:pPr>
            <a:endParaRPr lang="de-DE"/>
          </a:p>
        </c:txPr>
        <c:crossAx val="79897344"/>
        <c:crosses val="autoZero"/>
        <c:auto val="1"/>
        <c:lblAlgn val="ctr"/>
        <c:lblOffset val="100"/>
        <c:tickLblSkip val="1"/>
      </c:catAx>
      <c:valAx>
        <c:axId val="79897344"/>
        <c:scaling>
          <c:orientation val="minMax"/>
        </c:scaling>
        <c:axPos val="l"/>
        <c:majorGridlines/>
        <c:numFmt formatCode="##0" sourceLinked="1"/>
        <c:majorTickMark val="none"/>
        <c:tickLblPos val="nextTo"/>
        <c:txPr>
          <a:bodyPr rot="0" vert="horz" anchor="t" anchorCtr="1"/>
          <a:lstStyle/>
          <a:p>
            <a:pPr>
              <a:defRPr/>
            </a:pPr>
            <a:endParaRPr lang="de-DE"/>
          </a:p>
        </c:txPr>
        <c:crossAx val="80583680"/>
        <c:crosses val="autoZero"/>
        <c:crossBetween val="between"/>
      </c:valAx>
      <c:dTable>
        <c:showHorzBorder val="1"/>
        <c:showVertBorder val="1"/>
        <c:showOutline val="1"/>
        <c:showKeys val="1"/>
      </c:dTable>
      <c:spPr>
        <a:solidFill>
          <a:schemeClr val="bg1"/>
        </a:solidFill>
      </c:spPr>
    </c:plotArea>
    <c:plotVisOnly val="1"/>
    <c:dispBlanksAs val="gap"/>
  </c:chart>
  <c:spPr>
    <a:solidFill>
      <a:schemeClr val="bg1">
        <a:lumMod val="95000"/>
      </a:schemeClr>
    </a:solidFill>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de-DE"/>
  <c:style val="1"/>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dLbls>
            <c:txPr>
              <a:bodyPr/>
              <a:lstStyle/>
              <a:p>
                <a:pPr>
                  <a:defRPr sz="1200"/>
                </a:pPr>
                <a:endParaRPr lang="de-DE"/>
              </a:p>
            </c:txPr>
            <c:showVal val="1"/>
          </c:dLbls>
          <c:cat>
            <c:strRef>
              <c:f>'xls_export (6)'!$A$4:$A$11</c:f>
              <c:strCache>
                <c:ptCount val="8"/>
                <c:pt idx="0">
                  <c:v>Prozessverbesserung bzw. Prozessinnovation</c:v>
                </c:pt>
                <c:pt idx="1">
                  <c:v>Umsetzung der Prozessverbesserung bzw. -innovation</c:v>
                </c:pt>
                <c:pt idx="2">
                  <c:v>Keine Angabe</c:v>
                </c:pt>
                <c:pt idx="3">
                  <c:v>Strategieentwicklung für das Prozessmanagement</c:v>
                </c:pt>
                <c:pt idx="4">
                  <c:v>Ist-Modellierung</c:v>
                </c:pt>
                <c:pt idx="5">
                  <c:v>sonstige Phasen des Prozessmanagements</c:v>
                </c:pt>
                <c:pt idx="6">
                  <c:v>Kontinuierliches Prozessmanagement</c:v>
                </c:pt>
                <c:pt idx="7">
                  <c:v>Vorbereitung der Prozessmodellierung</c:v>
                </c:pt>
              </c:strCache>
            </c:strRef>
          </c:cat>
          <c:val>
            <c:numRef>
              <c:f>'xls_export (6)'!$B$4:$B$11</c:f>
              <c:numCache>
                <c:formatCode>##0</c:formatCode>
                <c:ptCount val="8"/>
                <c:pt idx="0">
                  <c:v>47</c:v>
                </c:pt>
                <c:pt idx="1">
                  <c:v>46</c:v>
                </c:pt>
                <c:pt idx="2">
                  <c:v>41</c:v>
                </c:pt>
                <c:pt idx="3">
                  <c:v>21</c:v>
                </c:pt>
                <c:pt idx="4">
                  <c:v>10</c:v>
                </c:pt>
                <c:pt idx="5">
                  <c:v>9</c:v>
                </c:pt>
                <c:pt idx="6">
                  <c:v>7</c:v>
                </c:pt>
                <c:pt idx="7">
                  <c:v>5</c:v>
                </c:pt>
              </c:numCache>
            </c:numRef>
          </c:val>
        </c:ser>
        <c:axId val="79931648"/>
        <c:axId val="81207296"/>
      </c:barChart>
      <c:catAx>
        <c:axId val="79931648"/>
        <c:scaling>
          <c:orientation val="minMax"/>
        </c:scaling>
        <c:axPos val="l"/>
        <c:tickLblPos val="nextTo"/>
        <c:txPr>
          <a:bodyPr/>
          <a:lstStyle/>
          <a:p>
            <a:pPr>
              <a:defRPr sz="1200"/>
            </a:pPr>
            <a:endParaRPr lang="de-DE"/>
          </a:p>
        </c:txPr>
        <c:crossAx val="81207296"/>
        <c:crosses val="autoZero"/>
        <c:auto val="1"/>
        <c:lblAlgn val="ctr"/>
        <c:lblOffset val="100"/>
      </c:catAx>
      <c:valAx>
        <c:axId val="81207296"/>
        <c:scaling>
          <c:orientation val="minMax"/>
        </c:scaling>
        <c:axPos val="b"/>
        <c:majorGridlines/>
        <c:title>
          <c:tx>
            <c:rich>
              <a:bodyPr/>
              <a:lstStyle/>
              <a:p>
                <a:pPr>
                  <a:defRPr sz="1200"/>
                </a:pPr>
                <a:r>
                  <a:rPr lang="de-DE" sz="1200"/>
                  <a:t>Anzahl</a:t>
                </a:r>
                <a:r>
                  <a:rPr lang="de-DE" sz="1200" baseline="0"/>
                  <a:t> der Forschungsergebnisse</a:t>
                </a:r>
                <a:endParaRPr lang="de-DE" sz="1200"/>
              </a:p>
            </c:rich>
          </c:tx>
          <c:layout/>
        </c:title>
        <c:numFmt formatCode="##0" sourceLinked="1"/>
        <c:tickLblPos val="nextTo"/>
        <c:txPr>
          <a:bodyPr/>
          <a:lstStyle/>
          <a:p>
            <a:pPr>
              <a:defRPr sz="1200"/>
            </a:pPr>
            <a:endParaRPr lang="de-DE"/>
          </a:p>
        </c:txPr>
        <c:crossAx val="79931648"/>
        <c:crosses val="autoZero"/>
        <c:crossBetween val="between"/>
      </c:valAx>
    </c:plotArea>
    <c:plotVisOnly val="1"/>
    <c:dispBlanksAs val="gap"/>
  </c:chart>
  <c:spPr>
    <a:solidFill>
      <a:srgbClr val="F2F2F2"/>
    </a:solidFill>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C63C0E-D193-446A-928A-0C86F36B76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9A5F32C8-7016-41A9-89B5-956D1566AA83}">
      <dgm:prSet phldrT="[Text]"/>
      <dgm:spPr>
        <a:solidFill>
          <a:srgbClr val="7D3236"/>
        </a:solidFill>
      </dgm:spPr>
      <dgm:t>
        <a:bodyPr/>
        <a:lstStyle/>
        <a:p>
          <a:r>
            <a:rPr lang="de-DE" dirty="0" smtClean="0"/>
            <a:t>Motivation</a:t>
          </a:r>
          <a:endParaRPr lang="de-DE" dirty="0"/>
        </a:p>
      </dgm:t>
    </dgm:pt>
    <dgm:pt modelId="{600241DB-10AB-475A-B038-EB2F9E0E86CC}" type="parTrans" cxnId="{8A40605D-3CC0-4A33-9E9C-6FC5E00D26F8}">
      <dgm:prSet/>
      <dgm:spPr/>
      <dgm:t>
        <a:bodyPr/>
        <a:lstStyle/>
        <a:p>
          <a:endParaRPr lang="de-DE"/>
        </a:p>
      </dgm:t>
    </dgm:pt>
    <dgm:pt modelId="{356FBA2B-A334-4506-A442-CAE811D27D46}" type="sibTrans" cxnId="{8A40605D-3CC0-4A33-9E9C-6FC5E00D26F8}">
      <dgm:prSet/>
      <dgm:spPr/>
      <dgm:t>
        <a:bodyPr/>
        <a:lstStyle/>
        <a:p>
          <a:endParaRPr lang="de-DE"/>
        </a:p>
      </dgm:t>
    </dgm:pt>
    <dgm:pt modelId="{EEF6244B-082D-40BF-B9F0-56FFCB578037}">
      <dgm:prSet phldrT="[Text]"/>
      <dgm:spPr>
        <a:solidFill>
          <a:srgbClr val="7D3236"/>
        </a:solidFill>
      </dgm:spPr>
      <dgm:t>
        <a:bodyPr/>
        <a:lstStyle/>
        <a:p>
          <a:r>
            <a:rPr lang="de-DE" dirty="0" smtClean="0"/>
            <a:t>Vorgehen</a:t>
          </a:r>
          <a:endParaRPr lang="de-DE" dirty="0"/>
        </a:p>
      </dgm:t>
    </dgm:pt>
    <dgm:pt modelId="{BA7F9FA6-8DA8-4BB8-8507-1F945AC84628}" type="parTrans" cxnId="{2A77D2B9-45F2-4185-8009-4D51C7D441A5}">
      <dgm:prSet/>
      <dgm:spPr/>
      <dgm:t>
        <a:bodyPr/>
        <a:lstStyle/>
        <a:p>
          <a:endParaRPr lang="de-DE"/>
        </a:p>
      </dgm:t>
    </dgm:pt>
    <dgm:pt modelId="{36089867-9B5A-4069-84C7-9F267A9AA260}" type="sibTrans" cxnId="{2A77D2B9-45F2-4185-8009-4D51C7D441A5}">
      <dgm:prSet/>
      <dgm:spPr/>
      <dgm:t>
        <a:bodyPr/>
        <a:lstStyle/>
        <a:p>
          <a:endParaRPr lang="de-DE"/>
        </a:p>
      </dgm:t>
    </dgm:pt>
    <dgm:pt modelId="{0A555652-BED8-4A52-BE7D-EE655ED027FB}">
      <dgm:prSet/>
      <dgm:spPr>
        <a:solidFill>
          <a:srgbClr val="7D3236"/>
        </a:solidFill>
      </dgm:spPr>
      <dgm:t>
        <a:bodyPr/>
        <a:lstStyle/>
        <a:p>
          <a:r>
            <a:rPr lang="de-DE" dirty="0" smtClean="0"/>
            <a:t>Ergebnisse</a:t>
          </a:r>
          <a:endParaRPr lang="de-DE" dirty="0"/>
        </a:p>
      </dgm:t>
    </dgm:pt>
    <dgm:pt modelId="{76296A22-E207-47EF-96D5-BC4EA9AD782F}" type="parTrans" cxnId="{DDF1004B-9232-45E7-A248-0218FF631070}">
      <dgm:prSet/>
      <dgm:spPr/>
      <dgm:t>
        <a:bodyPr/>
        <a:lstStyle/>
        <a:p>
          <a:endParaRPr lang="de-DE"/>
        </a:p>
      </dgm:t>
    </dgm:pt>
    <dgm:pt modelId="{55C428AF-AE02-420C-A103-D3B11B38F39E}" type="sibTrans" cxnId="{DDF1004B-9232-45E7-A248-0218FF631070}">
      <dgm:prSet/>
      <dgm:spPr/>
      <dgm:t>
        <a:bodyPr/>
        <a:lstStyle/>
        <a:p>
          <a:endParaRPr lang="de-DE"/>
        </a:p>
      </dgm:t>
    </dgm:pt>
    <dgm:pt modelId="{3C4C99CA-A7D8-455B-9AA1-C8B7A1B36C8F}">
      <dgm:prSet/>
      <dgm:spPr>
        <a:solidFill>
          <a:srgbClr val="7D3236"/>
        </a:solidFill>
      </dgm:spPr>
      <dgm:t>
        <a:bodyPr/>
        <a:lstStyle/>
        <a:p>
          <a:r>
            <a:rPr lang="de-DE" dirty="0" smtClean="0"/>
            <a:t>Vernetzung in öffentlichen Verwaltungen</a:t>
          </a:r>
          <a:endParaRPr lang="de-DE" dirty="0"/>
        </a:p>
      </dgm:t>
    </dgm:pt>
    <dgm:pt modelId="{7922AAA0-25DC-4969-BB75-327C43CEBBF0}" type="parTrans" cxnId="{21682D21-2FCC-4FDD-B020-BD7CC1B07A0B}">
      <dgm:prSet/>
      <dgm:spPr/>
      <dgm:t>
        <a:bodyPr/>
        <a:lstStyle/>
        <a:p>
          <a:endParaRPr lang="de-DE"/>
        </a:p>
      </dgm:t>
    </dgm:pt>
    <dgm:pt modelId="{1E957CE1-D1FE-4932-865A-D967E08DC43C}" type="sibTrans" cxnId="{21682D21-2FCC-4FDD-B020-BD7CC1B07A0B}">
      <dgm:prSet/>
      <dgm:spPr/>
      <dgm:t>
        <a:bodyPr/>
        <a:lstStyle/>
        <a:p>
          <a:endParaRPr lang="de-DE"/>
        </a:p>
      </dgm:t>
    </dgm:pt>
    <dgm:pt modelId="{58D1C561-EA5B-4FD7-8568-D21AE2301C8E}">
      <dgm:prSet/>
      <dgm:spPr>
        <a:solidFill>
          <a:srgbClr val="7D3236"/>
        </a:solidFill>
      </dgm:spPr>
      <dgm:t>
        <a:bodyPr/>
        <a:lstStyle/>
        <a:p>
          <a:r>
            <a:rPr lang="de-DE" dirty="0" smtClean="0"/>
            <a:t>Ausblick</a:t>
          </a:r>
          <a:endParaRPr lang="de-DE" dirty="0"/>
        </a:p>
      </dgm:t>
    </dgm:pt>
    <dgm:pt modelId="{E16C6BE8-882D-4398-8EBD-F8E934FD2BD9}" type="parTrans" cxnId="{FFDE8216-21D0-4093-ABC8-A7FB03FD1FD4}">
      <dgm:prSet/>
      <dgm:spPr/>
      <dgm:t>
        <a:bodyPr/>
        <a:lstStyle/>
        <a:p>
          <a:endParaRPr lang="de-DE"/>
        </a:p>
      </dgm:t>
    </dgm:pt>
    <dgm:pt modelId="{556A936A-C824-42DC-B672-3F934E6F5A54}" type="sibTrans" cxnId="{FFDE8216-21D0-4093-ABC8-A7FB03FD1FD4}">
      <dgm:prSet/>
      <dgm:spPr/>
      <dgm:t>
        <a:bodyPr/>
        <a:lstStyle/>
        <a:p>
          <a:endParaRPr lang="de-DE"/>
        </a:p>
      </dgm:t>
    </dgm:pt>
    <dgm:pt modelId="{426C61BE-5F42-48B3-A731-B99AA9B2DFA2}" type="pres">
      <dgm:prSet presAssocID="{88C63C0E-D193-446A-928A-0C86F36B760C}" presName="linear" presStyleCnt="0">
        <dgm:presLayoutVars>
          <dgm:dir/>
          <dgm:animLvl val="lvl"/>
          <dgm:resizeHandles val="exact"/>
        </dgm:presLayoutVars>
      </dgm:prSet>
      <dgm:spPr/>
      <dgm:t>
        <a:bodyPr/>
        <a:lstStyle/>
        <a:p>
          <a:endParaRPr lang="de-DE"/>
        </a:p>
      </dgm:t>
    </dgm:pt>
    <dgm:pt modelId="{42F07742-7AAD-47C5-AA7D-07F102900B7F}" type="pres">
      <dgm:prSet presAssocID="{9A5F32C8-7016-41A9-89B5-956D1566AA83}" presName="parentLin" presStyleCnt="0"/>
      <dgm:spPr/>
    </dgm:pt>
    <dgm:pt modelId="{96FC7DBA-5EE7-4F88-8C2C-62E7E3D31694}" type="pres">
      <dgm:prSet presAssocID="{9A5F32C8-7016-41A9-89B5-956D1566AA83}" presName="parentLeftMargin" presStyleLbl="node1" presStyleIdx="0" presStyleCnt="5"/>
      <dgm:spPr/>
      <dgm:t>
        <a:bodyPr/>
        <a:lstStyle/>
        <a:p>
          <a:endParaRPr lang="de-DE"/>
        </a:p>
      </dgm:t>
    </dgm:pt>
    <dgm:pt modelId="{634A4797-F8E0-4C93-8016-334D729C6060}" type="pres">
      <dgm:prSet presAssocID="{9A5F32C8-7016-41A9-89B5-956D1566AA83}" presName="parentText" presStyleLbl="node1" presStyleIdx="0" presStyleCnt="5" custScaleX="103985">
        <dgm:presLayoutVars>
          <dgm:chMax val="0"/>
          <dgm:bulletEnabled val="1"/>
        </dgm:presLayoutVars>
      </dgm:prSet>
      <dgm:spPr/>
      <dgm:t>
        <a:bodyPr/>
        <a:lstStyle/>
        <a:p>
          <a:endParaRPr lang="de-DE"/>
        </a:p>
      </dgm:t>
    </dgm:pt>
    <dgm:pt modelId="{F9565F07-89E1-4DDB-9441-88EF7C25BA2B}" type="pres">
      <dgm:prSet presAssocID="{9A5F32C8-7016-41A9-89B5-956D1566AA83}" presName="negativeSpace" presStyleCnt="0"/>
      <dgm:spPr/>
    </dgm:pt>
    <dgm:pt modelId="{3054D551-0DE8-491A-909E-8BF7BF0C15EE}" type="pres">
      <dgm:prSet presAssocID="{9A5F32C8-7016-41A9-89B5-956D1566AA83}" presName="childText" presStyleLbl="conFgAcc1" presStyleIdx="0" presStyleCnt="5">
        <dgm:presLayoutVars>
          <dgm:bulletEnabled val="1"/>
        </dgm:presLayoutVars>
      </dgm:prSet>
      <dgm:spPr>
        <a:ln>
          <a:solidFill>
            <a:srgbClr val="7D3236"/>
          </a:solidFill>
        </a:ln>
      </dgm:spPr>
    </dgm:pt>
    <dgm:pt modelId="{5C8E4F61-C315-43C1-81C5-8BF9F95602A3}" type="pres">
      <dgm:prSet presAssocID="{356FBA2B-A334-4506-A442-CAE811D27D46}" presName="spaceBetweenRectangles" presStyleCnt="0"/>
      <dgm:spPr/>
    </dgm:pt>
    <dgm:pt modelId="{70CC512A-A044-4218-8A9B-316E0DE3D5A5}" type="pres">
      <dgm:prSet presAssocID="{EEF6244B-082D-40BF-B9F0-56FFCB578037}" presName="parentLin" presStyleCnt="0"/>
      <dgm:spPr/>
    </dgm:pt>
    <dgm:pt modelId="{A8B2E0F1-E91C-47D9-A6DC-EEE55A43D9A0}" type="pres">
      <dgm:prSet presAssocID="{EEF6244B-082D-40BF-B9F0-56FFCB578037}" presName="parentLeftMargin" presStyleLbl="node1" presStyleIdx="0" presStyleCnt="5"/>
      <dgm:spPr/>
      <dgm:t>
        <a:bodyPr/>
        <a:lstStyle/>
        <a:p>
          <a:endParaRPr lang="de-DE"/>
        </a:p>
      </dgm:t>
    </dgm:pt>
    <dgm:pt modelId="{87A46AC5-A7F9-44DE-9767-FDA3DE108D6B}" type="pres">
      <dgm:prSet presAssocID="{EEF6244B-082D-40BF-B9F0-56FFCB578037}" presName="parentText" presStyleLbl="node1" presStyleIdx="1" presStyleCnt="5" custScaleX="103985">
        <dgm:presLayoutVars>
          <dgm:chMax val="0"/>
          <dgm:bulletEnabled val="1"/>
        </dgm:presLayoutVars>
      </dgm:prSet>
      <dgm:spPr/>
      <dgm:t>
        <a:bodyPr/>
        <a:lstStyle/>
        <a:p>
          <a:endParaRPr lang="de-DE"/>
        </a:p>
      </dgm:t>
    </dgm:pt>
    <dgm:pt modelId="{4CC763BA-F646-4553-AC58-03FE44A6A40A}" type="pres">
      <dgm:prSet presAssocID="{EEF6244B-082D-40BF-B9F0-56FFCB578037}" presName="negativeSpace" presStyleCnt="0"/>
      <dgm:spPr/>
    </dgm:pt>
    <dgm:pt modelId="{0BB906DC-BB78-451B-86FD-5426784E22C1}" type="pres">
      <dgm:prSet presAssocID="{EEF6244B-082D-40BF-B9F0-56FFCB578037}" presName="childText" presStyleLbl="conFgAcc1" presStyleIdx="1" presStyleCnt="5">
        <dgm:presLayoutVars>
          <dgm:bulletEnabled val="1"/>
        </dgm:presLayoutVars>
      </dgm:prSet>
      <dgm:spPr>
        <a:ln>
          <a:solidFill>
            <a:srgbClr val="7D3236"/>
          </a:solidFill>
        </a:ln>
      </dgm:spPr>
    </dgm:pt>
    <dgm:pt modelId="{D33E0BE0-CBDD-4B70-834D-C72CC6CAA276}" type="pres">
      <dgm:prSet presAssocID="{36089867-9B5A-4069-84C7-9F267A9AA260}" presName="spaceBetweenRectangles" presStyleCnt="0"/>
      <dgm:spPr/>
    </dgm:pt>
    <dgm:pt modelId="{83D3E195-B144-49E5-9320-55C56D1C62C0}" type="pres">
      <dgm:prSet presAssocID="{0A555652-BED8-4A52-BE7D-EE655ED027FB}" presName="parentLin" presStyleCnt="0"/>
      <dgm:spPr/>
    </dgm:pt>
    <dgm:pt modelId="{69597E0F-157D-45F7-AC05-50CC016911E1}" type="pres">
      <dgm:prSet presAssocID="{0A555652-BED8-4A52-BE7D-EE655ED027FB}" presName="parentLeftMargin" presStyleLbl="node1" presStyleIdx="1" presStyleCnt="5"/>
      <dgm:spPr/>
      <dgm:t>
        <a:bodyPr/>
        <a:lstStyle/>
        <a:p>
          <a:endParaRPr lang="de-DE"/>
        </a:p>
      </dgm:t>
    </dgm:pt>
    <dgm:pt modelId="{80813FB2-C31C-4038-8293-97955A47911E}" type="pres">
      <dgm:prSet presAssocID="{0A555652-BED8-4A52-BE7D-EE655ED027FB}" presName="parentText" presStyleLbl="node1" presStyleIdx="2" presStyleCnt="5" custScaleX="102810" custLinFactNeighborX="10355" custLinFactNeighborY="-9051">
        <dgm:presLayoutVars>
          <dgm:chMax val="0"/>
          <dgm:bulletEnabled val="1"/>
        </dgm:presLayoutVars>
      </dgm:prSet>
      <dgm:spPr/>
      <dgm:t>
        <a:bodyPr/>
        <a:lstStyle/>
        <a:p>
          <a:endParaRPr lang="de-DE"/>
        </a:p>
      </dgm:t>
    </dgm:pt>
    <dgm:pt modelId="{7F023DCA-8185-4C3B-8E33-5CD40D7D95D0}" type="pres">
      <dgm:prSet presAssocID="{0A555652-BED8-4A52-BE7D-EE655ED027FB}" presName="negativeSpace" presStyleCnt="0"/>
      <dgm:spPr/>
    </dgm:pt>
    <dgm:pt modelId="{4602F402-CF94-4AF7-9B1D-DCA06FCC8B02}" type="pres">
      <dgm:prSet presAssocID="{0A555652-BED8-4A52-BE7D-EE655ED027FB}" presName="childText" presStyleLbl="conFgAcc1" presStyleIdx="2" presStyleCnt="5">
        <dgm:presLayoutVars>
          <dgm:bulletEnabled val="1"/>
        </dgm:presLayoutVars>
      </dgm:prSet>
      <dgm:spPr>
        <a:ln>
          <a:solidFill>
            <a:srgbClr val="7D3236"/>
          </a:solidFill>
        </a:ln>
      </dgm:spPr>
    </dgm:pt>
    <dgm:pt modelId="{DCDC1CDD-A65C-4D50-9643-2D5E3244B6CA}" type="pres">
      <dgm:prSet presAssocID="{55C428AF-AE02-420C-A103-D3B11B38F39E}" presName="spaceBetweenRectangles" presStyleCnt="0"/>
      <dgm:spPr/>
    </dgm:pt>
    <dgm:pt modelId="{E92D2D0A-9E08-4EDE-A946-763C1242E63E}" type="pres">
      <dgm:prSet presAssocID="{3C4C99CA-A7D8-455B-9AA1-C8B7A1B36C8F}" presName="parentLin" presStyleCnt="0"/>
      <dgm:spPr/>
    </dgm:pt>
    <dgm:pt modelId="{5CE43727-1C27-471F-A8FC-1E44D9182497}" type="pres">
      <dgm:prSet presAssocID="{3C4C99CA-A7D8-455B-9AA1-C8B7A1B36C8F}" presName="parentLeftMargin" presStyleLbl="node1" presStyleIdx="2" presStyleCnt="5"/>
      <dgm:spPr/>
      <dgm:t>
        <a:bodyPr/>
        <a:lstStyle/>
        <a:p>
          <a:endParaRPr lang="de-DE"/>
        </a:p>
      </dgm:t>
    </dgm:pt>
    <dgm:pt modelId="{359ABED8-F452-42C3-9F5B-CC1AD75EF73E}" type="pres">
      <dgm:prSet presAssocID="{3C4C99CA-A7D8-455B-9AA1-C8B7A1B36C8F}" presName="parentText" presStyleLbl="node1" presStyleIdx="3" presStyleCnt="5" custScaleX="103985">
        <dgm:presLayoutVars>
          <dgm:chMax val="0"/>
          <dgm:bulletEnabled val="1"/>
        </dgm:presLayoutVars>
      </dgm:prSet>
      <dgm:spPr/>
      <dgm:t>
        <a:bodyPr/>
        <a:lstStyle/>
        <a:p>
          <a:endParaRPr lang="de-DE"/>
        </a:p>
      </dgm:t>
    </dgm:pt>
    <dgm:pt modelId="{308FFA08-F8EF-4BF1-9808-F1B593DB5FEA}" type="pres">
      <dgm:prSet presAssocID="{3C4C99CA-A7D8-455B-9AA1-C8B7A1B36C8F}" presName="negativeSpace" presStyleCnt="0"/>
      <dgm:spPr/>
    </dgm:pt>
    <dgm:pt modelId="{28A34920-F7AF-4076-A83D-C4CD30FAE30B}" type="pres">
      <dgm:prSet presAssocID="{3C4C99CA-A7D8-455B-9AA1-C8B7A1B36C8F}" presName="childText" presStyleLbl="conFgAcc1" presStyleIdx="3" presStyleCnt="5">
        <dgm:presLayoutVars>
          <dgm:bulletEnabled val="1"/>
        </dgm:presLayoutVars>
      </dgm:prSet>
      <dgm:spPr>
        <a:ln>
          <a:solidFill>
            <a:srgbClr val="7D3236"/>
          </a:solidFill>
        </a:ln>
      </dgm:spPr>
      <dgm:t>
        <a:bodyPr/>
        <a:lstStyle/>
        <a:p>
          <a:endParaRPr lang="de-DE"/>
        </a:p>
      </dgm:t>
    </dgm:pt>
    <dgm:pt modelId="{83E8787E-B5E0-41A8-9FAD-14FD5CB5AD88}" type="pres">
      <dgm:prSet presAssocID="{1E957CE1-D1FE-4932-865A-D967E08DC43C}" presName="spaceBetweenRectangles" presStyleCnt="0"/>
      <dgm:spPr/>
    </dgm:pt>
    <dgm:pt modelId="{3FA3B79E-A3B5-4901-AD0A-184C9E65194D}" type="pres">
      <dgm:prSet presAssocID="{58D1C561-EA5B-4FD7-8568-D21AE2301C8E}" presName="parentLin" presStyleCnt="0"/>
      <dgm:spPr/>
    </dgm:pt>
    <dgm:pt modelId="{B6FCBCA8-F6E9-450F-8055-A9ECBCA3BEE3}" type="pres">
      <dgm:prSet presAssocID="{58D1C561-EA5B-4FD7-8568-D21AE2301C8E}" presName="parentLeftMargin" presStyleLbl="node1" presStyleIdx="3" presStyleCnt="5"/>
      <dgm:spPr/>
      <dgm:t>
        <a:bodyPr/>
        <a:lstStyle/>
        <a:p>
          <a:endParaRPr lang="de-DE"/>
        </a:p>
      </dgm:t>
    </dgm:pt>
    <dgm:pt modelId="{15ED1D6C-2E68-4DE5-9C5A-72D539B3D5D2}" type="pres">
      <dgm:prSet presAssocID="{58D1C561-EA5B-4FD7-8568-D21AE2301C8E}" presName="parentText" presStyleLbl="node1" presStyleIdx="4" presStyleCnt="5" custScaleX="103985">
        <dgm:presLayoutVars>
          <dgm:chMax val="0"/>
          <dgm:bulletEnabled val="1"/>
        </dgm:presLayoutVars>
      </dgm:prSet>
      <dgm:spPr/>
      <dgm:t>
        <a:bodyPr/>
        <a:lstStyle/>
        <a:p>
          <a:endParaRPr lang="de-DE"/>
        </a:p>
      </dgm:t>
    </dgm:pt>
    <dgm:pt modelId="{72A9E17A-86F8-488D-A7B7-A809D94342C7}" type="pres">
      <dgm:prSet presAssocID="{58D1C561-EA5B-4FD7-8568-D21AE2301C8E}" presName="negativeSpace" presStyleCnt="0"/>
      <dgm:spPr/>
    </dgm:pt>
    <dgm:pt modelId="{5BE7F26D-95DA-415B-BDD7-7A48F8416EBB}" type="pres">
      <dgm:prSet presAssocID="{58D1C561-EA5B-4FD7-8568-D21AE2301C8E}" presName="childText" presStyleLbl="conFgAcc1" presStyleIdx="4" presStyleCnt="5">
        <dgm:presLayoutVars>
          <dgm:bulletEnabled val="1"/>
        </dgm:presLayoutVars>
      </dgm:prSet>
      <dgm:spPr>
        <a:ln>
          <a:solidFill>
            <a:srgbClr val="7D3236"/>
          </a:solidFill>
        </a:ln>
      </dgm:spPr>
      <dgm:t>
        <a:bodyPr/>
        <a:lstStyle/>
        <a:p>
          <a:endParaRPr lang="de-DE"/>
        </a:p>
      </dgm:t>
    </dgm:pt>
  </dgm:ptLst>
  <dgm:cxnLst>
    <dgm:cxn modelId="{95910699-EB7C-4915-B138-8EFBCA768A5B}" type="presOf" srcId="{3C4C99CA-A7D8-455B-9AA1-C8B7A1B36C8F}" destId="{5CE43727-1C27-471F-A8FC-1E44D9182497}" srcOrd="0" destOrd="0" presId="urn:microsoft.com/office/officeart/2005/8/layout/list1"/>
    <dgm:cxn modelId="{90664A2F-A051-4BFA-B0C3-4AE57EC5D02B}" type="presOf" srcId="{0A555652-BED8-4A52-BE7D-EE655ED027FB}" destId="{69597E0F-157D-45F7-AC05-50CC016911E1}" srcOrd="0" destOrd="0" presId="urn:microsoft.com/office/officeart/2005/8/layout/list1"/>
    <dgm:cxn modelId="{FFDE8216-21D0-4093-ABC8-A7FB03FD1FD4}" srcId="{88C63C0E-D193-446A-928A-0C86F36B760C}" destId="{58D1C561-EA5B-4FD7-8568-D21AE2301C8E}" srcOrd="4" destOrd="0" parTransId="{E16C6BE8-882D-4398-8EBD-F8E934FD2BD9}" sibTransId="{556A936A-C824-42DC-B672-3F934E6F5A54}"/>
    <dgm:cxn modelId="{8E96F3E9-1CBB-4278-B5C8-0FB5C315175A}" type="presOf" srcId="{0A555652-BED8-4A52-BE7D-EE655ED027FB}" destId="{80813FB2-C31C-4038-8293-97955A47911E}" srcOrd="1" destOrd="0" presId="urn:microsoft.com/office/officeart/2005/8/layout/list1"/>
    <dgm:cxn modelId="{21682D21-2FCC-4FDD-B020-BD7CC1B07A0B}" srcId="{88C63C0E-D193-446A-928A-0C86F36B760C}" destId="{3C4C99CA-A7D8-455B-9AA1-C8B7A1B36C8F}" srcOrd="3" destOrd="0" parTransId="{7922AAA0-25DC-4969-BB75-327C43CEBBF0}" sibTransId="{1E957CE1-D1FE-4932-865A-D967E08DC43C}"/>
    <dgm:cxn modelId="{2A77D2B9-45F2-4185-8009-4D51C7D441A5}" srcId="{88C63C0E-D193-446A-928A-0C86F36B760C}" destId="{EEF6244B-082D-40BF-B9F0-56FFCB578037}" srcOrd="1" destOrd="0" parTransId="{BA7F9FA6-8DA8-4BB8-8507-1F945AC84628}" sibTransId="{36089867-9B5A-4069-84C7-9F267A9AA260}"/>
    <dgm:cxn modelId="{5C557E8F-7C2C-46EA-9ABC-E58EADA614AE}" type="presOf" srcId="{9A5F32C8-7016-41A9-89B5-956D1566AA83}" destId="{96FC7DBA-5EE7-4F88-8C2C-62E7E3D31694}" srcOrd="0" destOrd="0" presId="urn:microsoft.com/office/officeart/2005/8/layout/list1"/>
    <dgm:cxn modelId="{1B0812A5-344D-4D70-A59F-268B4109C5C5}" type="presOf" srcId="{58D1C561-EA5B-4FD7-8568-D21AE2301C8E}" destId="{B6FCBCA8-F6E9-450F-8055-A9ECBCA3BEE3}" srcOrd="0" destOrd="0" presId="urn:microsoft.com/office/officeart/2005/8/layout/list1"/>
    <dgm:cxn modelId="{33B72012-ED2F-49EC-887A-3C1CEA6BF100}" type="presOf" srcId="{88C63C0E-D193-446A-928A-0C86F36B760C}" destId="{426C61BE-5F42-48B3-A731-B99AA9B2DFA2}" srcOrd="0" destOrd="0" presId="urn:microsoft.com/office/officeart/2005/8/layout/list1"/>
    <dgm:cxn modelId="{8A40605D-3CC0-4A33-9E9C-6FC5E00D26F8}" srcId="{88C63C0E-D193-446A-928A-0C86F36B760C}" destId="{9A5F32C8-7016-41A9-89B5-956D1566AA83}" srcOrd="0" destOrd="0" parTransId="{600241DB-10AB-475A-B038-EB2F9E0E86CC}" sibTransId="{356FBA2B-A334-4506-A442-CAE811D27D46}"/>
    <dgm:cxn modelId="{394E5C47-9155-4A9F-9671-F69C1E67B8BF}" type="presOf" srcId="{EEF6244B-082D-40BF-B9F0-56FFCB578037}" destId="{A8B2E0F1-E91C-47D9-A6DC-EEE55A43D9A0}" srcOrd="0" destOrd="0" presId="urn:microsoft.com/office/officeart/2005/8/layout/list1"/>
    <dgm:cxn modelId="{8DF02B9C-4F00-430B-9FD7-8E0A33FDFA1A}" type="presOf" srcId="{EEF6244B-082D-40BF-B9F0-56FFCB578037}" destId="{87A46AC5-A7F9-44DE-9767-FDA3DE108D6B}" srcOrd="1" destOrd="0" presId="urn:microsoft.com/office/officeart/2005/8/layout/list1"/>
    <dgm:cxn modelId="{CBA4BAD7-85C3-47BC-8449-4B73E8FE4372}" type="presOf" srcId="{9A5F32C8-7016-41A9-89B5-956D1566AA83}" destId="{634A4797-F8E0-4C93-8016-334D729C6060}" srcOrd="1" destOrd="0" presId="urn:microsoft.com/office/officeart/2005/8/layout/list1"/>
    <dgm:cxn modelId="{E77BCDEA-BE2C-46D8-AC77-87FB2ED6ACE1}" type="presOf" srcId="{58D1C561-EA5B-4FD7-8568-D21AE2301C8E}" destId="{15ED1D6C-2E68-4DE5-9C5A-72D539B3D5D2}" srcOrd="1" destOrd="0" presId="urn:microsoft.com/office/officeart/2005/8/layout/list1"/>
    <dgm:cxn modelId="{DDF1004B-9232-45E7-A248-0218FF631070}" srcId="{88C63C0E-D193-446A-928A-0C86F36B760C}" destId="{0A555652-BED8-4A52-BE7D-EE655ED027FB}" srcOrd="2" destOrd="0" parTransId="{76296A22-E207-47EF-96D5-BC4EA9AD782F}" sibTransId="{55C428AF-AE02-420C-A103-D3B11B38F39E}"/>
    <dgm:cxn modelId="{995FAED1-583C-497E-A128-4B9E9CF48B98}" type="presOf" srcId="{3C4C99CA-A7D8-455B-9AA1-C8B7A1B36C8F}" destId="{359ABED8-F452-42C3-9F5B-CC1AD75EF73E}" srcOrd="1" destOrd="0" presId="urn:microsoft.com/office/officeart/2005/8/layout/list1"/>
    <dgm:cxn modelId="{459F81AA-2B78-476E-A63A-21D101E9615D}" type="presParOf" srcId="{426C61BE-5F42-48B3-A731-B99AA9B2DFA2}" destId="{42F07742-7AAD-47C5-AA7D-07F102900B7F}" srcOrd="0" destOrd="0" presId="urn:microsoft.com/office/officeart/2005/8/layout/list1"/>
    <dgm:cxn modelId="{977EA77D-7CFC-46FD-9F40-882B61B41C97}" type="presParOf" srcId="{42F07742-7AAD-47C5-AA7D-07F102900B7F}" destId="{96FC7DBA-5EE7-4F88-8C2C-62E7E3D31694}" srcOrd="0" destOrd="0" presId="urn:microsoft.com/office/officeart/2005/8/layout/list1"/>
    <dgm:cxn modelId="{54BA15D4-1742-45DD-B1B5-0AD0A958D949}" type="presParOf" srcId="{42F07742-7AAD-47C5-AA7D-07F102900B7F}" destId="{634A4797-F8E0-4C93-8016-334D729C6060}" srcOrd="1" destOrd="0" presId="urn:microsoft.com/office/officeart/2005/8/layout/list1"/>
    <dgm:cxn modelId="{B0B0B98B-9AC6-4AFA-A4CB-1CFE048F2ED6}" type="presParOf" srcId="{426C61BE-5F42-48B3-A731-B99AA9B2DFA2}" destId="{F9565F07-89E1-4DDB-9441-88EF7C25BA2B}" srcOrd="1" destOrd="0" presId="urn:microsoft.com/office/officeart/2005/8/layout/list1"/>
    <dgm:cxn modelId="{C804BAE5-32EC-4FCA-A27E-BB8AB7A6EF83}" type="presParOf" srcId="{426C61BE-5F42-48B3-A731-B99AA9B2DFA2}" destId="{3054D551-0DE8-491A-909E-8BF7BF0C15EE}" srcOrd="2" destOrd="0" presId="urn:microsoft.com/office/officeart/2005/8/layout/list1"/>
    <dgm:cxn modelId="{E8901C59-302D-45F9-8E9A-9D94E8F9CD74}" type="presParOf" srcId="{426C61BE-5F42-48B3-A731-B99AA9B2DFA2}" destId="{5C8E4F61-C315-43C1-81C5-8BF9F95602A3}" srcOrd="3" destOrd="0" presId="urn:microsoft.com/office/officeart/2005/8/layout/list1"/>
    <dgm:cxn modelId="{E346C611-04F1-4F55-A152-27CDC7897250}" type="presParOf" srcId="{426C61BE-5F42-48B3-A731-B99AA9B2DFA2}" destId="{70CC512A-A044-4218-8A9B-316E0DE3D5A5}" srcOrd="4" destOrd="0" presId="urn:microsoft.com/office/officeart/2005/8/layout/list1"/>
    <dgm:cxn modelId="{1054B377-6FD1-4648-9F28-8780990BDBA6}" type="presParOf" srcId="{70CC512A-A044-4218-8A9B-316E0DE3D5A5}" destId="{A8B2E0F1-E91C-47D9-A6DC-EEE55A43D9A0}" srcOrd="0" destOrd="0" presId="urn:microsoft.com/office/officeart/2005/8/layout/list1"/>
    <dgm:cxn modelId="{35E908DC-5543-428A-BC51-9C2A5CB9D856}" type="presParOf" srcId="{70CC512A-A044-4218-8A9B-316E0DE3D5A5}" destId="{87A46AC5-A7F9-44DE-9767-FDA3DE108D6B}" srcOrd="1" destOrd="0" presId="urn:microsoft.com/office/officeart/2005/8/layout/list1"/>
    <dgm:cxn modelId="{6075216D-1544-45DC-8E3F-BFF72903B9F1}" type="presParOf" srcId="{426C61BE-5F42-48B3-A731-B99AA9B2DFA2}" destId="{4CC763BA-F646-4553-AC58-03FE44A6A40A}" srcOrd="5" destOrd="0" presId="urn:microsoft.com/office/officeart/2005/8/layout/list1"/>
    <dgm:cxn modelId="{DB369A22-D9E0-4851-9FEB-5CF6A114A906}" type="presParOf" srcId="{426C61BE-5F42-48B3-A731-B99AA9B2DFA2}" destId="{0BB906DC-BB78-451B-86FD-5426784E22C1}" srcOrd="6" destOrd="0" presId="urn:microsoft.com/office/officeart/2005/8/layout/list1"/>
    <dgm:cxn modelId="{E7160395-7BCE-4C83-AAFF-35287A6C5555}" type="presParOf" srcId="{426C61BE-5F42-48B3-A731-B99AA9B2DFA2}" destId="{D33E0BE0-CBDD-4B70-834D-C72CC6CAA276}" srcOrd="7" destOrd="0" presId="urn:microsoft.com/office/officeart/2005/8/layout/list1"/>
    <dgm:cxn modelId="{B01135D1-A61C-4DDC-977D-16FF52695BCE}" type="presParOf" srcId="{426C61BE-5F42-48B3-A731-B99AA9B2DFA2}" destId="{83D3E195-B144-49E5-9320-55C56D1C62C0}" srcOrd="8" destOrd="0" presId="urn:microsoft.com/office/officeart/2005/8/layout/list1"/>
    <dgm:cxn modelId="{5F38C17F-62CA-4C4B-95A0-34AFA261B4D0}" type="presParOf" srcId="{83D3E195-B144-49E5-9320-55C56D1C62C0}" destId="{69597E0F-157D-45F7-AC05-50CC016911E1}" srcOrd="0" destOrd="0" presId="urn:microsoft.com/office/officeart/2005/8/layout/list1"/>
    <dgm:cxn modelId="{ABF28590-4FFD-46DE-B212-AA26D36371C2}" type="presParOf" srcId="{83D3E195-B144-49E5-9320-55C56D1C62C0}" destId="{80813FB2-C31C-4038-8293-97955A47911E}" srcOrd="1" destOrd="0" presId="urn:microsoft.com/office/officeart/2005/8/layout/list1"/>
    <dgm:cxn modelId="{4713901F-7F93-4392-BCFF-888D8BC80CF1}" type="presParOf" srcId="{426C61BE-5F42-48B3-A731-B99AA9B2DFA2}" destId="{7F023DCA-8185-4C3B-8E33-5CD40D7D95D0}" srcOrd="9" destOrd="0" presId="urn:microsoft.com/office/officeart/2005/8/layout/list1"/>
    <dgm:cxn modelId="{8D369D97-D6D6-46BF-B197-4ED3CBA52A4B}" type="presParOf" srcId="{426C61BE-5F42-48B3-A731-B99AA9B2DFA2}" destId="{4602F402-CF94-4AF7-9B1D-DCA06FCC8B02}" srcOrd="10" destOrd="0" presId="urn:microsoft.com/office/officeart/2005/8/layout/list1"/>
    <dgm:cxn modelId="{9535F7BD-1B77-4FB4-B237-4ADEB4B652CC}" type="presParOf" srcId="{426C61BE-5F42-48B3-A731-B99AA9B2DFA2}" destId="{DCDC1CDD-A65C-4D50-9643-2D5E3244B6CA}" srcOrd="11" destOrd="0" presId="urn:microsoft.com/office/officeart/2005/8/layout/list1"/>
    <dgm:cxn modelId="{3BE24DC5-219B-467C-80F7-0D84690821E9}" type="presParOf" srcId="{426C61BE-5F42-48B3-A731-B99AA9B2DFA2}" destId="{E92D2D0A-9E08-4EDE-A946-763C1242E63E}" srcOrd="12" destOrd="0" presId="urn:microsoft.com/office/officeart/2005/8/layout/list1"/>
    <dgm:cxn modelId="{6C9BD2B3-C832-4EB7-9FC5-263DA35651D4}" type="presParOf" srcId="{E92D2D0A-9E08-4EDE-A946-763C1242E63E}" destId="{5CE43727-1C27-471F-A8FC-1E44D9182497}" srcOrd="0" destOrd="0" presId="urn:microsoft.com/office/officeart/2005/8/layout/list1"/>
    <dgm:cxn modelId="{4389DB31-E0A8-4832-904D-52355AFCEAFE}" type="presParOf" srcId="{E92D2D0A-9E08-4EDE-A946-763C1242E63E}" destId="{359ABED8-F452-42C3-9F5B-CC1AD75EF73E}" srcOrd="1" destOrd="0" presId="urn:microsoft.com/office/officeart/2005/8/layout/list1"/>
    <dgm:cxn modelId="{052EEA8F-4646-42A3-AA96-876F5E27481A}" type="presParOf" srcId="{426C61BE-5F42-48B3-A731-B99AA9B2DFA2}" destId="{308FFA08-F8EF-4BF1-9808-F1B593DB5FEA}" srcOrd="13" destOrd="0" presId="urn:microsoft.com/office/officeart/2005/8/layout/list1"/>
    <dgm:cxn modelId="{7A8C0F99-C0B6-41A6-9AE5-0C316BB6A417}" type="presParOf" srcId="{426C61BE-5F42-48B3-A731-B99AA9B2DFA2}" destId="{28A34920-F7AF-4076-A83D-C4CD30FAE30B}" srcOrd="14" destOrd="0" presId="urn:microsoft.com/office/officeart/2005/8/layout/list1"/>
    <dgm:cxn modelId="{5696BD23-6383-4753-8DCE-A72D589FB33C}" type="presParOf" srcId="{426C61BE-5F42-48B3-A731-B99AA9B2DFA2}" destId="{83E8787E-B5E0-41A8-9FAD-14FD5CB5AD88}" srcOrd="15" destOrd="0" presId="urn:microsoft.com/office/officeart/2005/8/layout/list1"/>
    <dgm:cxn modelId="{18EB00E7-AB9E-4622-B89B-C9EEFC9C767B}" type="presParOf" srcId="{426C61BE-5F42-48B3-A731-B99AA9B2DFA2}" destId="{3FA3B79E-A3B5-4901-AD0A-184C9E65194D}" srcOrd="16" destOrd="0" presId="urn:microsoft.com/office/officeart/2005/8/layout/list1"/>
    <dgm:cxn modelId="{A8FFF431-3705-4185-B3A4-2A002C85F0CA}" type="presParOf" srcId="{3FA3B79E-A3B5-4901-AD0A-184C9E65194D}" destId="{B6FCBCA8-F6E9-450F-8055-A9ECBCA3BEE3}" srcOrd="0" destOrd="0" presId="urn:microsoft.com/office/officeart/2005/8/layout/list1"/>
    <dgm:cxn modelId="{7521D439-48F8-45F4-8CF5-EB9A78713719}" type="presParOf" srcId="{3FA3B79E-A3B5-4901-AD0A-184C9E65194D}" destId="{15ED1D6C-2E68-4DE5-9C5A-72D539B3D5D2}" srcOrd="1" destOrd="0" presId="urn:microsoft.com/office/officeart/2005/8/layout/list1"/>
    <dgm:cxn modelId="{17882403-0AFA-4EC5-BDA3-13D807FAABD6}" type="presParOf" srcId="{426C61BE-5F42-48B3-A731-B99AA9B2DFA2}" destId="{72A9E17A-86F8-488D-A7B7-A809D94342C7}" srcOrd="17" destOrd="0" presId="urn:microsoft.com/office/officeart/2005/8/layout/list1"/>
    <dgm:cxn modelId="{3E7D8E95-3B05-4570-8717-8F4039587072}" type="presParOf" srcId="{426C61BE-5F42-48B3-A731-B99AA9B2DFA2}" destId="{5BE7F26D-95DA-415B-BDD7-7A48F8416EBB}"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C63C0E-D193-446A-928A-0C86F36B76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9A5F32C8-7016-41A9-89B5-956D1566AA83}">
      <dgm:prSet phldrT="[Text]"/>
      <dgm:spPr>
        <a:solidFill>
          <a:srgbClr val="7D3236"/>
        </a:solidFill>
      </dgm:spPr>
      <dgm:t>
        <a:bodyPr/>
        <a:lstStyle/>
        <a:p>
          <a:r>
            <a:rPr lang="de-DE" dirty="0" smtClean="0"/>
            <a:t>Motivation</a:t>
          </a:r>
          <a:endParaRPr lang="de-DE" dirty="0"/>
        </a:p>
      </dgm:t>
    </dgm:pt>
    <dgm:pt modelId="{600241DB-10AB-475A-B038-EB2F9E0E86CC}" type="parTrans" cxnId="{8A40605D-3CC0-4A33-9E9C-6FC5E00D26F8}">
      <dgm:prSet/>
      <dgm:spPr/>
      <dgm:t>
        <a:bodyPr/>
        <a:lstStyle/>
        <a:p>
          <a:endParaRPr lang="de-DE"/>
        </a:p>
      </dgm:t>
    </dgm:pt>
    <dgm:pt modelId="{356FBA2B-A334-4506-A442-CAE811D27D46}" type="sibTrans" cxnId="{8A40605D-3CC0-4A33-9E9C-6FC5E00D26F8}">
      <dgm:prSet/>
      <dgm:spPr/>
      <dgm:t>
        <a:bodyPr/>
        <a:lstStyle/>
        <a:p>
          <a:endParaRPr lang="de-DE"/>
        </a:p>
      </dgm:t>
    </dgm:pt>
    <dgm:pt modelId="{EEF6244B-082D-40BF-B9F0-56FFCB578037}">
      <dgm:prSet phldrT="[Text]"/>
      <dgm:spPr>
        <a:solidFill>
          <a:schemeClr val="bg1">
            <a:lumMod val="85000"/>
          </a:schemeClr>
        </a:solidFill>
      </dgm:spPr>
      <dgm:t>
        <a:bodyPr/>
        <a:lstStyle/>
        <a:p>
          <a:r>
            <a:rPr lang="de-DE" dirty="0" smtClean="0"/>
            <a:t>Vorgehen</a:t>
          </a:r>
          <a:endParaRPr lang="de-DE" dirty="0"/>
        </a:p>
      </dgm:t>
    </dgm:pt>
    <dgm:pt modelId="{BA7F9FA6-8DA8-4BB8-8507-1F945AC84628}" type="parTrans" cxnId="{2A77D2B9-45F2-4185-8009-4D51C7D441A5}">
      <dgm:prSet/>
      <dgm:spPr/>
      <dgm:t>
        <a:bodyPr/>
        <a:lstStyle/>
        <a:p>
          <a:endParaRPr lang="de-DE"/>
        </a:p>
      </dgm:t>
    </dgm:pt>
    <dgm:pt modelId="{36089867-9B5A-4069-84C7-9F267A9AA260}" type="sibTrans" cxnId="{2A77D2B9-45F2-4185-8009-4D51C7D441A5}">
      <dgm:prSet/>
      <dgm:spPr/>
      <dgm:t>
        <a:bodyPr/>
        <a:lstStyle/>
        <a:p>
          <a:endParaRPr lang="de-DE"/>
        </a:p>
      </dgm:t>
    </dgm:pt>
    <dgm:pt modelId="{0A555652-BED8-4A52-BE7D-EE655ED027FB}">
      <dgm:prSet/>
      <dgm:spPr>
        <a:solidFill>
          <a:schemeClr val="bg1">
            <a:lumMod val="85000"/>
          </a:schemeClr>
        </a:solidFill>
      </dgm:spPr>
      <dgm:t>
        <a:bodyPr/>
        <a:lstStyle/>
        <a:p>
          <a:r>
            <a:rPr lang="de-DE" dirty="0" smtClean="0"/>
            <a:t>Ergebnisse</a:t>
          </a:r>
          <a:endParaRPr lang="de-DE" dirty="0"/>
        </a:p>
      </dgm:t>
    </dgm:pt>
    <dgm:pt modelId="{76296A22-E207-47EF-96D5-BC4EA9AD782F}" type="parTrans" cxnId="{DDF1004B-9232-45E7-A248-0218FF631070}">
      <dgm:prSet/>
      <dgm:spPr/>
      <dgm:t>
        <a:bodyPr/>
        <a:lstStyle/>
        <a:p>
          <a:endParaRPr lang="de-DE"/>
        </a:p>
      </dgm:t>
    </dgm:pt>
    <dgm:pt modelId="{55C428AF-AE02-420C-A103-D3B11B38F39E}" type="sibTrans" cxnId="{DDF1004B-9232-45E7-A248-0218FF631070}">
      <dgm:prSet/>
      <dgm:spPr/>
      <dgm:t>
        <a:bodyPr/>
        <a:lstStyle/>
        <a:p>
          <a:endParaRPr lang="de-DE"/>
        </a:p>
      </dgm:t>
    </dgm:pt>
    <dgm:pt modelId="{3C4C99CA-A7D8-455B-9AA1-C8B7A1B36C8F}">
      <dgm:prSet/>
      <dgm:spPr>
        <a:solidFill>
          <a:schemeClr val="bg1">
            <a:lumMod val="85000"/>
          </a:schemeClr>
        </a:solidFill>
      </dgm:spPr>
      <dgm:t>
        <a:bodyPr/>
        <a:lstStyle/>
        <a:p>
          <a:r>
            <a:rPr lang="de-DE" dirty="0" smtClean="0"/>
            <a:t>Vernetzung in öffentlichen Verwaltungen</a:t>
          </a:r>
          <a:endParaRPr lang="de-DE" dirty="0"/>
        </a:p>
      </dgm:t>
    </dgm:pt>
    <dgm:pt modelId="{7922AAA0-25DC-4969-BB75-327C43CEBBF0}" type="parTrans" cxnId="{21682D21-2FCC-4FDD-B020-BD7CC1B07A0B}">
      <dgm:prSet/>
      <dgm:spPr/>
      <dgm:t>
        <a:bodyPr/>
        <a:lstStyle/>
        <a:p>
          <a:endParaRPr lang="de-DE"/>
        </a:p>
      </dgm:t>
    </dgm:pt>
    <dgm:pt modelId="{1E957CE1-D1FE-4932-865A-D967E08DC43C}" type="sibTrans" cxnId="{21682D21-2FCC-4FDD-B020-BD7CC1B07A0B}">
      <dgm:prSet/>
      <dgm:spPr/>
      <dgm:t>
        <a:bodyPr/>
        <a:lstStyle/>
        <a:p>
          <a:endParaRPr lang="de-DE"/>
        </a:p>
      </dgm:t>
    </dgm:pt>
    <dgm:pt modelId="{58D1C561-EA5B-4FD7-8568-D21AE2301C8E}">
      <dgm:prSet/>
      <dgm:spPr>
        <a:solidFill>
          <a:schemeClr val="bg1">
            <a:lumMod val="85000"/>
          </a:schemeClr>
        </a:solidFill>
      </dgm:spPr>
      <dgm:t>
        <a:bodyPr/>
        <a:lstStyle/>
        <a:p>
          <a:r>
            <a:rPr lang="de-DE" dirty="0" smtClean="0"/>
            <a:t>Ausblick</a:t>
          </a:r>
          <a:endParaRPr lang="de-DE" dirty="0"/>
        </a:p>
      </dgm:t>
    </dgm:pt>
    <dgm:pt modelId="{E16C6BE8-882D-4398-8EBD-F8E934FD2BD9}" type="parTrans" cxnId="{FFDE8216-21D0-4093-ABC8-A7FB03FD1FD4}">
      <dgm:prSet/>
      <dgm:spPr/>
      <dgm:t>
        <a:bodyPr/>
        <a:lstStyle/>
        <a:p>
          <a:endParaRPr lang="de-DE"/>
        </a:p>
      </dgm:t>
    </dgm:pt>
    <dgm:pt modelId="{556A936A-C824-42DC-B672-3F934E6F5A54}" type="sibTrans" cxnId="{FFDE8216-21D0-4093-ABC8-A7FB03FD1FD4}">
      <dgm:prSet/>
      <dgm:spPr/>
      <dgm:t>
        <a:bodyPr/>
        <a:lstStyle/>
        <a:p>
          <a:endParaRPr lang="de-DE"/>
        </a:p>
      </dgm:t>
    </dgm:pt>
    <dgm:pt modelId="{426C61BE-5F42-48B3-A731-B99AA9B2DFA2}" type="pres">
      <dgm:prSet presAssocID="{88C63C0E-D193-446A-928A-0C86F36B760C}" presName="linear" presStyleCnt="0">
        <dgm:presLayoutVars>
          <dgm:dir/>
          <dgm:animLvl val="lvl"/>
          <dgm:resizeHandles val="exact"/>
        </dgm:presLayoutVars>
      </dgm:prSet>
      <dgm:spPr/>
      <dgm:t>
        <a:bodyPr/>
        <a:lstStyle/>
        <a:p>
          <a:endParaRPr lang="de-DE"/>
        </a:p>
      </dgm:t>
    </dgm:pt>
    <dgm:pt modelId="{42F07742-7AAD-47C5-AA7D-07F102900B7F}" type="pres">
      <dgm:prSet presAssocID="{9A5F32C8-7016-41A9-89B5-956D1566AA83}" presName="parentLin" presStyleCnt="0"/>
      <dgm:spPr/>
    </dgm:pt>
    <dgm:pt modelId="{96FC7DBA-5EE7-4F88-8C2C-62E7E3D31694}" type="pres">
      <dgm:prSet presAssocID="{9A5F32C8-7016-41A9-89B5-956D1566AA83}" presName="parentLeftMargin" presStyleLbl="node1" presStyleIdx="0" presStyleCnt="5"/>
      <dgm:spPr/>
      <dgm:t>
        <a:bodyPr/>
        <a:lstStyle/>
        <a:p>
          <a:endParaRPr lang="de-DE"/>
        </a:p>
      </dgm:t>
    </dgm:pt>
    <dgm:pt modelId="{634A4797-F8E0-4C93-8016-334D729C6060}" type="pres">
      <dgm:prSet presAssocID="{9A5F32C8-7016-41A9-89B5-956D1566AA83}" presName="parentText" presStyleLbl="node1" presStyleIdx="0" presStyleCnt="5" custScaleX="103985">
        <dgm:presLayoutVars>
          <dgm:chMax val="0"/>
          <dgm:bulletEnabled val="1"/>
        </dgm:presLayoutVars>
      </dgm:prSet>
      <dgm:spPr/>
      <dgm:t>
        <a:bodyPr/>
        <a:lstStyle/>
        <a:p>
          <a:endParaRPr lang="de-DE"/>
        </a:p>
      </dgm:t>
    </dgm:pt>
    <dgm:pt modelId="{F9565F07-89E1-4DDB-9441-88EF7C25BA2B}" type="pres">
      <dgm:prSet presAssocID="{9A5F32C8-7016-41A9-89B5-956D1566AA83}" presName="negativeSpace" presStyleCnt="0"/>
      <dgm:spPr/>
    </dgm:pt>
    <dgm:pt modelId="{3054D551-0DE8-491A-909E-8BF7BF0C15EE}" type="pres">
      <dgm:prSet presAssocID="{9A5F32C8-7016-41A9-89B5-956D1566AA83}" presName="childText" presStyleLbl="conFgAcc1" presStyleIdx="0" presStyleCnt="5">
        <dgm:presLayoutVars>
          <dgm:bulletEnabled val="1"/>
        </dgm:presLayoutVars>
      </dgm:prSet>
      <dgm:spPr>
        <a:ln>
          <a:solidFill>
            <a:srgbClr val="7D3236"/>
          </a:solidFill>
        </a:ln>
      </dgm:spPr>
    </dgm:pt>
    <dgm:pt modelId="{5C8E4F61-C315-43C1-81C5-8BF9F95602A3}" type="pres">
      <dgm:prSet presAssocID="{356FBA2B-A334-4506-A442-CAE811D27D46}" presName="spaceBetweenRectangles" presStyleCnt="0"/>
      <dgm:spPr/>
    </dgm:pt>
    <dgm:pt modelId="{70CC512A-A044-4218-8A9B-316E0DE3D5A5}" type="pres">
      <dgm:prSet presAssocID="{EEF6244B-082D-40BF-B9F0-56FFCB578037}" presName="parentLin" presStyleCnt="0"/>
      <dgm:spPr/>
    </dgm:pt>
    <dgm:pt modelId="{A8B2E0F1-E91C-47D9-A6DC-EEE55A43D9A0}" type="pres">
      <dgm:prSet presAssocID="{EEF6244B-082D-40BF-B9F0-56FFCB578037}" presName="parentLeftMargin" presStyleLbl="node1" presStyleIdx="0" presStyleCnt="5"/>
      <dgm:spPr/>
      <dgm:t>
        <a:bodyPr/>
        <a:lstStyle/>
        <a:p>
          <a:endParaRPr lang="de-DE"/>
        </a:p>
      </dgm:t>
    </dgm:pt>
    <dgm:pt modelId="{87A46AC5-A7F9-44DE-9767-FDA3DE108D6B}" type="pres">
      <dgm:prSet presAssocID="{EEF6244B-082D-40BF-B9F0-56FFCB578037}" presName="parentText" presStyleLbl="node1" presStyleIdx="1" presStyleCnt="5" custScaleX="103985">
        <dgm:presLayoutVars>
          <dgm:chMax val="0"/>
          <dgm:bulletEnabled val="1"/>
        </dgm:presLayoutVars>
      </dgm:prSet>
      <dgm:spPr/>
      <dgm:t>
        <a:bodyPr/>
        <a:lstStyle/>
        <a:p>
          <a:endParaRPr lang="de-DE"/>
        </a:p>
      </dgm:t>
    </dgm:pt>
    <dgm:pt modelId="{4CC763BA-F646-4553-AC58-03FE44A6A40A}" type="pres">
      <dgm:prSet presAssocID="{EEF6244B-082D-40BF-B9F0-56FFCB578037}" presName="negativeSpace" presStyleCnt="0"/>
      <dgm:spPr/>
    </dgm:pt>
    <dgm:pt modelId="{0BB906DC-BB78-451B-86FD-5426784E22C1}" type="pres">
      <dgm:prSet presAssocID="{EEF6244B-082D-40BF-B9F0-56FFCB578037}" presName="childText" presStyleLbl="conFgAcc1" presStyleIdx="1" presStyleCnt="5">
        <dgm:presLayoutVars>
          <dgm:bulletEnabled val="1"/>
        </dgm:presLayoutVars>
      </dgm:prSet>
      <dgm:spPr>
        <a:ln>
          <a:solidFill>
            <a:schemeClr val="bg1">
              <a:lumMod val="85000"/>
            </a:schemeClr>
          </a:solidFill>
        </a:ln>
      </dgm:spPr>
      <dgm:t>
        <a:bodyPr/>
        <a:lstStyle/>
        <a:p>
          <a:endParaRPr lang="de-DE"/>
        </a:p>
      </dgm:t>
    </dgm:pt>
    <dgm:pt modelId="{D33E0BE0-CBDD-4B70-834D-C72CC6CAA276}" type="pres">
      <dgm:prSet presAssocID="{36089867-9B5A-4069-84C7-9F267A9AA260}" presName="spaceBetweenRectangles" presStyleCnt="0"/>
      <dgm:spPr/>
    </dgm:pt>
    <dgm:pt modelId="{83D3E195-B144-49E5-9320-55C56D1C62C0}" type="pres">
      <dgm:prSet presAssocID="{0A555652-BED8-4A52-BE7D-EE655ED027FB}" presName="parentLin" presStyleCnt="0"/>
      <dgm:spPr/>
    </dgm:pt>
    <dgm:pt modelId="{69597E0F-157D-45F7-AC05-50CC016911E1}" type="pres">
      <dgm:prSet presAssocID="{0A555652-BED8-4A52-BE7D-EE655ED027FB}" presName="parentLeftMargin" presStyleLbl="node1" presStyleIdx="1" presStyleCnt="5"/>
      <dgm:spPr/>
      <dgm:t>
        <a:bodyPr/>
        <a:lstStyle/>
        <a:p>
          <a:endParaRPr lang="de-DE"/>
        </a:p>
      </dgm:t>
    </dgm:pt>
    <dgm:pt modelId="{80813FB2-C31C-4038-8293-97955A47911E}" type="pres">
      <dgm:prSet presAssocID="{0A555652-BED8-4A52-BE7D-EE655ED027FB}" presName="parentText" presStyleLbl="node1" presStyleIdx="2" presStyleCnt="5" custScaleX="102810" custLinFactNeighborX="10355" custLinFactNeighborY="-9051">
        <dgm:presLayoutVars>
          <dgm:chMax val="0"/>
          <dgm:bulletEnabled val="1"/>
        </dgm:presLayoutVars>
      </dgm:prSet>
      <dgm:spPr/>
      <dgm:t>
        <a:bodyPr/>
        <a:lstStyle/>
        <a:p>
          <a:endParaRPr lang="de-DE"/>
        </a:p>
      </dgm:t>
    </dgm:pt>
    <dgm:pt modelId="{7F023DCA-8185-4C3B-8E33-5CD40D7D95D0}" type="pres">
      <dgm:prSet presAssocID="{0A555652-BED8-4A52-BE7D-EE655ED027FB}" presName="negativeSpace" presStyleCnt="0"/>
      <dgm:spPr/>
    </dgm:pt>
    <dgm:pt modelId="{4602F402-CF94-4AF7-9B1D-DCA06FCC8B02}" type="pres">
      <dgm:prSet presAssocID="{0A555652-BED8-4A52-BE7D-EE655ED027FB}" presName="childText" presStyleLbl="conFgAcc1" presStyleIdx="2" presStyleCnt="5">
        <dgm:presLayoutVars>
          <dgm:bulletEnabled val="1"/>
        </dgm:presLayoutVars>
      </dgm:prSet>
      <dgm:spPr>
        <a:ln>
          <a:solidFill>
            <a:schemeClr val="bg1">
              <a:lumMod val="85000"/>
            </a:schemeClr>
          </a:solidFill>
        </a:ln>
      </dgm:spPr>
      <dgm:t>
        <a:bodyPr/>
        <a:lstStyle/>
        <a:p>
          <a:endParaRPr lang="de-DE"/>
        </a:p>
      </dgm:t>
    </dgm:pt>
    <dgm:pt modelId="{DCDC1CDD-A65C-4D50-9643-2D5E3244B6CA}" type="pres">
      <dgm:prSet presAssocID="{55C428AF-AE02-420C-A103-D3B11B38F39E}" presName="spaceBetweenRectangles" presStyleCnt="0"/>
      <dgm:spPr/>
    </dgm:pt>
    <dgm:pt modelId="{E92D2D0A-9E08-4EDE-A946-763C1242E63E}" type="pres">
      <dgm:prSet presAssocID="{3C4C99CA-A7D8-455B-9AA1-C8B7A1B36C8F}" presName="parentLin" presStyleCnt="0"/>
      <dgm:spPr/>
    </dgm:pt>
    <dgm:pt modelId="{5CE43727-1C27-471F-A8FC-1E44D9182497}" type="pres">
      <dgm:prSet presAssocID="{3C4C99CA-A7D8-455B-9AA1-C8B7A1B36C8F}" presName="parentLeftMargin" presStyleLbl="node1" presStyleIdx="2" presStyleCnt="5"/>
      <dgm:spPr/>
      <dgm:t>
        <a:bodyPr/>
        <a:lstStyle/>
        <a:p>
          <a:endParaRPr lang="de-DE"/>
        </a:p>
      </dgm:t>
    </dgm:pt>
    <dgm:pt modelId="{359ABED8-F452-42C3-9F5B-CC1AD75EF73E}" type="pres">
      <dgm:prSet presAssocID="{3C4C99CA-A7D8-455B-9AA1-C8B7A1B36C8F}" presName="parentText" presStyleLbl="node1" presStyleIdx="3" presStyleCnt="5" custScaleX="103985">
        <dgm:presLayoutVars>
          <dgm:chMax val="0"/>
          <dgm:bulletEnabled val="1"/>
        </dgm:presLayoutVars>
      </dgm:prSet>
      <dgm:spPr/>
      <dgm:t>
        <a:bodyPr/>
        <a:lstStyle/>
        <a:p>
          <a:endParaRPr lang="de-DE"/>
        </a:p>
      </dgm:t>
    </dgm:pt>
    <dgm:pt modelId="{308FFA08-F8EF-4BF1-9808-F1B593DB5FEA}" type="pres">
      <dgm:prSet presAssocID="{3C4C99CA-A7D8-455B-9AA1-C8B7A1B36C8F}" presName="negativeSpace" presStyleCnt="0"/>
      <dgm:spPr/>
    </dgm:pt>
    <dgm:pt modelId="{28A34920-F7AF-4076-A83D-C4CD30FAE30B}" type="pres">
      <dgm:prSet presAssocID="{3C4C99CA-A7D8-455B-9AA1-C8B7A1B36C8F}" presName="childText" presStyleLbl="conFgAcc1" presStyleIdx="3" presStyleCnt="5">
        <dgm:presLayoutVars>
          <dgm:bulletEnabled val="1"/>
        </dgm:presLayoutVars>
      </dgm:prSet>
      <dgm:spPr>
        <a:ln>
          <a:solidFill>
            <a:schemeClr val="bg1">
              <a:lumMod val="85000"/>
            </a:schemeClr>
          </a:solidFill>
        </a:ln>
      </dgm:spPr>
      <dgm:t>
        <a:bodyPr/>
        <a:lstStyle/>
        <a:p>
          <a:endParaRPr lang="de-DE"/>
        </a:p>
      </dgm:t>
    </dgm:pt>
    <dgm:pt modelId="{83E8787E-B5E0-41A8-9FAD-14FD5CB5AD88}" type="pres">
      <dgm:prSet presAssocID="{1E957CE1-D1FE-4932-865A-D967E08DC43C}" presName="spaceBetweenRectangles" presStyleCnt="0"/>
      <dgm:spPr/>
    </dgm:pt>
    <dgm:pt modelId="{3FA3B79E-A3B5-4901-AD0A-184C9E65194D}" type="pres">
      <dgm:prSet presAssocID="{58D1C561-EA5B-4FD7-8568-D21AE2301C8E}" presName="parentLin" presStyleCnt="0"/>
      <dgm:spPr/>
    </dgm:pt>
    <dgm:pt modelId="{B6FCBCA8-F6E9-450F-8055-A9ECBCA3BEE3}" type="pres">
      <dgm:prSet presAssocID="{58D1C561-EA5B-4FD7-8568-D21AE2301C8E}" presName="parentLeftMargin" presStyleLbl="node1" presStyleIdx="3" presStyleCnt="5"/>
      <dgm:spPr/>
      <dgm:t>
        <a:bodyPr/>
        <a:lstStyle/>
        <a:p>
          <a:endParaRPr lang="de-DE"/>
        </a:p>
      </dgm:t>
    </dgm:pt>
    <dgm:pt modelId="{15ED1D6C-2E68-4DE5-9C5A-72D539B3D5D2}" type="pres">
      <dgm:prSet presAssocID="{58D1C561-EA5B-4FD7-8568-D21AE2301C8E}" presName="parentText" presStyleLbl="node1" presStyleIdx="4" presStyleCnt="5" custScaleX="103985">
        <dgm:presLayoutVars>
          <dgm:chMax val="0"/>
          <dgm:bulletEnabled val="1"/>
        </dgm:presLayoutVars>
      </dgm:prSet>
      <dgm:spPr/>
      <dgm:t>
        <a:bodyPr/>
        <a:lstStyle/>
        <a:p>
          <a:endParaRPr lang="de-DE"/>
        </a:p>
      </dgm:t>
    </dgm:pt>
    <dgm:pt modelId="{72A9E17A-86F8-488D-A7B7-A809D94342C7}" type="pres">
      <dgm:prSet presAssocID="{58D1C561-EA5B-4FD7-8568-D21AE2301C8E}" presName="negativeSpace" presStyleCnt="0"/>
      <dgm:spPr/>
    </dgm:pt>
    <dgm:pt modelId="{5BE7F26D-95DA-415B-BDD7-7A48F8416EBB}" type="pres">
      <dgm:prSet presAssocID="{58D1C561-EA5B-4FD7-8568-D21AE2301C8E}" presName="childText" presStyleLbl="conFgAcc1" presStyleIdx="4" presStyleCnt="5">
        <dgm:presLayoutVars>
          <dgm:bulletEnabled val="1"/>
        </dgm:presLayoutVars>
      </dgm:prSet>
      <dgm:spPr>
        <a:ln>
          <a:solidFill>
            <a:schemeClr val="bg1">
              <a:lumMod val="85000"/>
            </a:schemeClr>
          </a:solidFill>
        </a:ln>
      </dgm:spPr>
      <dgm:t>
        <a:bodyPr/>
        <a:lstStyle/>
        <a:p>
          <a:endParaRPr lang="de-DE"/>
        </a:p>
      </dgm:t>
    </dgm:pt>
  </dgm:ptLst>
  <dgm:cxnLst>
    <dgm:cxn modelId="{51711DEC-697F-4115-8BC0-FAE2B5521FF2}" type="presOf" srcId="{88C63C0E-D193-446A-928A-0C86F36B760C}" destId="{426C61BE-5F42-48B3-A731-B99AA9B2DFA2}" srcOrd="0" destOrd="0" presId="urn:microsoft.com/office/officeart/2005/8/layout/list1"/>
    <dgm:cxn modelId="{D7F08680-BAF4-40BF-9FC6-BB678A8CA970}" type="presOf" srcId="{9A5F32C8-7016-41A9-89B5-956D1566AA83}" destId="{634A4797-F8E0-4C93-8016-334D729C6060}" srcOrd="1" destOrd="0" presId="urn:microsoft.com/office/officeart/2005/8/layout/list1"/>
    <dgm:cxn modelId="{96219829-D453-4D49-BE95-F8C56C1A8111}" type="presOf" srcId="{58D1C561-EA5B-4FD7-8568-D21AE2301C8E}" destId="{B6FCBCA8-F6E9-450F-8055-A9ECBCA3BEE3}" srcOrd="0" destOrd="0" presId="urn:microsoft.com/office/officeart/2005/8/layout/list1"/>
    <dgm:cxn modelId="{FFDE8216-21D0-4093-ABC8-A7FB03FD1FD4}" srcId="{88C63C0E-D193-446A-928A-0C86F36B760C}" destId="{58D1C561-EA5B-4FD7-8568-D21AE2301C8E}" srcOrd="4" destOrd="0" parTransId="{E16C6BE8-882D-4398-8EBD-F8E934FD2BD9}" sibTransId="{556A936A-C824-42DC-B672-3F934E6F5A54}"/>
    <dgm:cxn modelId="{21682D21-2FCC-4FDD-B020-BD7CC1B07A0B}" srcId="{88C63C0E-D193-446A-928A-0C86F36B760C}" destId="{3C4C99CA-A7D8-455B-9AA1-C8B7A1B36C8F}" srcOrd="3" destOrd="0" parTransId="{7922AAA0-25DC-4969-BB75-327C43CEBBF0}" sibTransId="{1E957CE1-D1FE-4932-865A-D967E08DC43C}"/>
    <dgm:cxn modelId="{2A77D2B9-45F2-4185-8009-4D51C7D441A5}" srcId="{88C63C0E-D193-446A-928A-0C86F36B760C}" destId="{EEF6244B-082D-40BF-B9F0-56FFCB578037}" srcOrd="1" destOrd="0" parTransId="{BA7F9FA6-8DA8-4BB8-8507-1F945AC84628}" sibTransId="{36089867-9B5A-4069-84C7-9F267A9AA260}"/>
    <dgm:cxn modelId="{2B84C595-1C49-42D4-9B1D-724275DF713A}" type="presOf" srcId="{EEF6244B-082D-40BF-B9F0-56FFCB578037}" destId="{87A46AC5-A7F9-44DE-9767-FDA3DE108D6B}" srcOrd="1" destOrd="0" presId="urn:microsoft.com/office/officeart/2005/8/layout/list1"/>
    <dgm:cxn modelId="{A69BD8CA-AF77-4B16-AE20-829F40254196}" type="presOf" srcId="{EEF6244B-082D-40BF-B9F0-56FFCB578037}" destId="{A8B2E0F1-E91C-47D9-A6DC-EEE55A43D9A0}" srcOrd="0" destOrd="0" presId="urn:microsoft.com/office/officeart/2005/8/layout/list1"/>
    <dgm:cxn modelId="{0040F596-EAC2-4941-ABA9-9C891FF6CBC4}" type="presOf" srcId="{0A555652-BED8-4A52-BE7D-EE655ED027FB}" destId="{80813FB2-C31C-4038-8293-97955A47911E}" srcOrd="1" destOrd="0" presId="urn:microsoft.com/office/officeart/2005/8/layout/list1"/>
    <dgm:cxn modelId="{59104C5C-C9D1-400B-A93E-8E0CAB37072C}" type="presOf" srcId="{58D1C561-EA5B-4FD7-8568-D21AE2301C8E}" destId="{15ED1D6C-2E68-4DE5-9C5A-72D539B3D5D2}" srcOrd="1" destOrd="0" presId="urn:microsoft.com/office/officeart/2005/8/layout/list1"/>
    <dgm:cxn modelId="{8A40605D-3CC0-4A33-9E9C-6FC5E00D26F8}" srcId="{88C63C0E-D193-446A-928A-0C86F36B760C}" destId="{9A5F32C8-7016-41A9-89B5-956D1566AA83}" srcOrd="0" destOrd="0" parTransId="{600241DB-10AB-475A-B038-EB2F9E0E86CC}" sibTransId="{356FBA2B-A334-4506-A442-CAE811D27D46}"/>
    <dgm:cxn modelId="{164286B6-7B35-44DF-9231-37AADBC9144C}" type="presOf" srcId="{3C4C99CA-A7D8-455B-9AA1-C8B7A1B36C8F}" destId="{5CE43727-1C27-471F-A8FC-1E44D9182497}" srcOrd="0" destOrd="0" presId="urn:microsoft.com/office/officeart/2005/8/layout/list1"/>
    <dgm:cxn modelId="{2137783A-0825-4D43-90CE-EFB069E1750A}" type="presOf" srcId="{0A555652-BED8-4A52-BE7D-EE655ED027FB}" destId="{69597E0F-157D-45F7-AC05-50CC016911E1}" srcOrd="0" destOrd="0" presId="urn:microsoft.com/office/officeart/2005/8/layout/list1"/>
    <dgm:cxn modelId="{52890FA4-8A5F-41E4-8CE2-072021C4A9EF}" type="presOf" srcId="{9A5F32C8-7016-41A9-89B5-956D1566AA83}" destId="{96FC7DBA-5EE7-4F88-8C2C-62E7E3D31694}" srcOrd="0" destOrd="0" presId="urn:microsoft.com/office/officeart/2005/8/layout/list1"/>
    <dgm:cxn modelId="{DDF1004B-9232-45E7-A248-0218FF631070}" srcId="{88C63C0E-D193-446A-928A-0C86F36B760C}" destId="{0A555652-BED8-4A52-BE7D-EE655ED027FB}" srcOrd="2" destOrd="0" parTransId="{76296A22-E207-47EF-96D5-BC4EA9AD782F}" sibTransId="{55C428AF-AE02-420C-A103-D3B11B38F39E}"/>
    <dgm:cxn modelId="{A4A7F70D-FF40-4607-BDD4-51C7B2BA7E8C}" type="presOf" srcId="{3C4C99CA-A7D8-455B-9AA1-C8B7A1B36C8F}" destId="{359ABED8-F452-42C3-9F5B-CC1AD75EF73E}" srcOrd="1" destOrd="0" presId="urn:microsoft.com/office/officeart/2005/8/layout/list1"/>
    <dgm:cxn modelId="{4D67DB84-825A-4F88-A708-F35FD420915A}" type="presParOf" srcId="{426C61BE-5F42-48B3-A731-B99AA9B2DFA2}" destId="{42F07742-7AAD-47C5-AA7D-07F102900B7F}" srcOrd="0" destOrd="0" presId="urn:microsoft.com/office/officeart/2005/8/layout/list1"/>
    <dgm:cxn modelId="{107E7F0F-7E48-456E-BAC1-1533BC0EE774}" type="presParOf" srcId="{42F07742-7AAD-47C5-AA7D-07F102900B7F}" destId="{96FC7DBA-5EE7-4F88-8C2C-62E7E3D31694}" srcOrd="0" destOrd="0" presId="urn:microsoft.com/office/officeart/2005/8/layout/list1"/>
    <dgm:cxn modelId="{A89E7E31-73AE-4DB6-9A12-2CFE5E43644D}" type="presParOf" srcId="{42F07742-7AAD-47C5-AA7D-07F102900B7F}" destId="{634A4797-F8E0-4C93-8016-334D729C6060}" srcOrd="1" destOrd="0" presId="urn:microsoft.com/office/officeart/2005/8/layout/list1"/>
    <dgm:cxn modelId="{7DD9D22F-23D8-44ED-8A92-9648A5CB9D84}" type="presParOf" srcId="{426C61BE-5F42-48B3-A731-B99AA9B2DFA2}" destId="{F9565F07-89E1-4DDB-9441-88EF7C25BA2B}" srcOrd="1" destOrd="0" presId="urn:microsoft.com/office/officeart/2005/8/layout/list1"/>
    <dgm:cxn modelId="{564172F7-9653-46E2-A157-CF28343134AB}" type="presParOf" srcId="{426C61BE-5F42-48B3-A731-B99AA9B2DFA2}" destId="{3054D551-0DE8-491A-909E-8BF7BF0C15EE}" srcOrd="2" destOrd="0" presId="urn:microsoft.com/office/officeart/2005/8/layout/list1"/>
    <dgm:cxn modelId="{5999756F-D899-4A3D-AAF4-48DE62EA23A2}" type="presParOf" srcId="{426C61BE-5F42-48B3-A731-B99AA9B2DFA2}" destId="{5C8E4F61-C315-43C1-81C5-8BF9F95602A3}" srcOrd="3" destOrd="0" presId="urn:microsoft.com/office/officeart/2005/8/layout/list1"/>
    <dgm:cxn modelId="{29335CBC-ACB8-4A92-B1AA-DCF7D917CCBA}" type="presParOf" srcId="{426C61BE-5F42-48B3-A731-B99AA9B2DFA2}" destId="{70CC512A-A044-4218-8A9B-316E0DE3D5A5}" srcOrd="4" destOrd="0" presId="urn:microsoft.com/office/officeart/2005/8/layout/list1"/>
    <dgm:cxn modelId="{330A3A35-44F6-4692-9BC0-0F5BDDDC6DDA}" type="presParOf" srcId="{70CC512A-A044-4218-8A9B-316E0DE3D5A5}" destId="{A8B2E0F1-E91C-47D9-A6DC-EEE55A43D9A0}" srcOrd="0" destOrd="0" presId="urn:microsoft.com/office/officeart/2005/8/layout/list1"/>
    <dgm:cxn modelId="{AE9D8920-6106-407B-A1F2-D5865B7AD031}" type="presParOf" srcId="{70CC512A-A044-4218-8A9B-316E0DE3D5A5}" destId="{87A46AC5-A7F9-44DE-9767-FDA3DE108D6B}" srcOrd="1" destOrd="0" presId="urn:microsoft.com/office/officeart/2005/8/layout/list1"/>
    <dgm:cxn modelId="{E28F7F99-B780-4137-A5D3-0AC6DAAAA5B3}" type="presParOf" srcId="{426C61BE-5F42-48B3-A731-B99AA9B2DFA2}" destId="{4CC763BA-F646-4553-AC58-03FE44A6A40A}" srcOrd="5" destOrd="0" presId="urn:microsoft.com/office/officeart/2005/8/layout/list1"/>
    <dgm:cxn modelId="{4DED156B-FB6E-462D-8D0C-CDB6E0A28CF7}" type="presParOf" srcId="{426C61BE-5F42-48B3-A731-B99AA9B2DFA2}" destId="{0BB906DC-BB78-451B-86FD-5426784E22C1}" srcOrd="6" destOrd="0" presId="urn:microsoft.com/office/officeart/2005/8/layout/list1"/>
    <dgm:cxn modelId="{70FB9061-28A1-4222-9315-4F0EBC875706}" type="presParOf" srcId="{426C61BE-5F42-48B3-A731-B99AA9B2DFA2}" destId="{D33E0BE0-CBDD-4B70-834D-C72CC6CAA276}" srcOrd="7" destOrd="0" presId="urn:microsoft.com/office/officeart/2005/8/layout/list1"/>
    <dgm:cxn modelId="{DEF360D0-BC78-479D-9CB9-58657DF68125}" type="presParOf" srcId="{426C61BE-5F42-48B3-A731-B99AA9B2DFA2}" destId="{83D3E195-B144-49E5-9320-55C56D1C62C0}" srcOrd="8" destOrd="0" presId="urn:microsoft.com/office/officeart/2005/8/layout/list1"/>
    <dgm:cxn modelId="{3676920E-1D1E-4E1D-A528-8E90A4743196}" type="presParOf" srcId="{83D3E195-B144-49E5-9320-55C56D1C62C0}" destId="{69597E0F-157D-45F7-AC05-50CC016911E1}" srcOrd="0" destOrd="0" presId="urn:microsoft.com/office/officeart/2005/8/layout/list1"/>
    <dgm:cxn modelId="{8BDC4231-12DF-45A8-8397-EF321B1A4EAE}" type="presParOf" srcId="{83D3E195-B144-49E5-9320-55C56D1C62C0}" destId="{80813FB2-C31C-4038-8293-97955A47911E}" srcOrd="1" destOrd="0" presId="urn:microsoft.com/office/officeart/2005/8/layout/list1"/>
    <dgm:cxn modelId="{52E58F64-9B18-4038-91C1-742171C87AC1}" type="presParOf" srcId="{426C61BE-5F42-48B3-A731-B99AA9B2DFA2}" destId="{7F023DCA-8185-4C3B-8E33-5CD40D7D95D0}" srcOrd="9" destOrd="0" presId="urn:microsoft.com/office/officeart/2005/8/layout/list1"/>
    <dgm:cxn modelId="{BF39A601-B29A-402D-A044-8EB6F3B6101B}" type="presParOf" srcId="{426C61BE-5F42-48B3-A731-B99AA9B2DFA2}" destId="{4602F402-CF94-4AF7-9B1D-DCA06FCC8B02}" srcOrd="10" destOrd="0" presId="urn:microsoft.com/office/officeart/2005/8/layout/list1"/>
    <dgm:cxn modelId="{DB898A65-5511-4B10-B161-2BAA5C7B2931}" type="presParOf" srcId="{426C61BE-5F42-48B3-A731-B99AA9B2DFA2}" destId="{DCDC1CDD-A65C-4D50-9643-2D5E3244B6CA}" srcOrd="11" destOrd="0" presId="urn:microsoft.com/office/officeart/2005/8/layout/list1"/>
    <dgm:cxn modelId="{89CC41B6-669C-4F8F-8952-F7E90745EFB3}" type="presParOf" srcId="{426C61BE-5F42-48B3-A731-B99AA9B2DFA2}" destId="{E92D2D0A-9E08-4EDE-A946-763C1242E63E}" srcOrd="12" destOrd="0" presId="urn:microsoft.com/office/officeart/2005/8/layout/list1"/>
    <dgm:cxn modelId="{868B0A98-DC1A-4286-8D42-5F82D637CAE3}" type="presParOf" srcId="{E92D2D0A-9E08-4EDE-A946-763C1242E63E}" destId="{5CE43727-1C27-471F-A8FC-1E44D9182497}" srcOrd="0" destOrd="0" presId="urn:microsoft.com/office/officeart/2005/8/layout/list1"/>
    <dgm:cxn modelId="{7F0577F9-8ABF-4484-A791-C2E2387AAA39}" type="presParOf" srcId="{E92D2D0A-9E08-4EDE-A946-763C1242E63E}" destId="{359ABED8-F452-42C3-9F5B-CC1AD75EF73E}" srcOrd="1" destOrd="0" presId="urn:microsoft.com/office/officeart/2005/8/layout/list1"/>
    <dgm:cxn modelId="{5529A262-87A2-4DBB-A0F0-C2CE32921CCF}" type="presParOf" srcId="{426C61BE-5F42-48B3-A731-B99AA9B2DFA2}" destId="{308FFA08-F8EF-4BF1-9808-F1B593DB5FEA}" srcOrd="13" destOrd="0" presId="urn:microsoft.com/office/officeart/2005/8/layout/list1"/>
    <dgm:cxn modelId="{B1FEFF31-1677-46A5-97CE-EDD1655EF463}" type="presParOf" srcId="{426C61BE-5F42-48B3-A731-B99AA9B2DFA2}" destId="{28A34920-F7AF-4076-A83D-C4CD30FAE30B}" srcOrd="14" destOrd="0" presId="urn:microsoft.com/office/officeart/2005/8/layout/list1"/>
    <dgm:cxn modelId="{DD4B64A4-5FB2-4ADB-ADC1-84A1C263BAF6}" type="presParOf" srcId="{426C61BE-5F42-48B3-A731-B99AA9B2DFA2}" destId="{83E8787E-B5E0-41A8-9FAD-14FD5CB5AD88}" srcOrd="15" destOrd="0" presId="urn:microsoft.com/office/officeart/2005/8/layout/list1"/>
    <dgm:cxn modelId="{E2F3E143-E845-4376-B12C-4205031AF799}" type="presParOf" srcId="{426C61BE-5F42-48B3-A731-B99AA9B2DFA2}" destId="{3FA3B79E-A3B5-4901-AD0A-184C9E65194D}" srcOrd="16" destOrd="0" presId="urn:microsoft.com/office/officeart/2005/8/layout/list1"/>
    <dgm:cxn modelId="{4BBE4D2F-5260-40CC-B302-351D8EBCCEAC}" type="presParOf" srcId="{3FA3B79E-A3B5-4901-AD0A-184C9E65194D}" destId="{B6FCBCA8-F6E9-450F-8055-A9ECBCA3BEE3}" srcOrd="0" destOrd="0" presId="urn:microsoft.com/office/officeart/2005/8/layout/list1"/>
    <dgm:cxn modelId="{FFE64B02-C5E1-41F3-977E-C91FD0EE0D32}" type="presParOf" srcId="{3FA3B79E-A3B5-4901-AD0A-184C9E65194D}" destId="{15ED1D6C-2E68-4DE5-9C5A-72D539B3D5D2}" srcOrd="1" destOrd="0" presId="urn:microsoft.com/office/officeart/2005/8/layout/list1"/>
    <dgm:cxn modelId="{13B86221-BDCD-495D-8FED-04B19129AA8E}" type="presParOf" srcId="{426C61BE-5F42-48B3-A731-B99AA9B2DFA2}" destId="{72A9E17A-86F8-488D-A7B7-A809D94342C7}" srcOrd="17" destOrd="0" presId="urn:microsoft.com/office/officeart/2005/8/layout/list1"/>
    <dgm:cxn modelId="{D21044EF-C18F-4D5D-B099-79CE1DCCAF45}" type="presParOf" srcId="{426C61BE-5F42-48B3-A731-B99AA9B2DFA2}" destId="{5BE7F26D-95DA-415B-BDD7-7A48F8416EBB}"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C63C0E-D193-446A-928A-0C86F36B76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9A5F32C8-7016-41A9-89B5-956D1566AA83}">
      <dgm:prSet phldrT="[Text]"/>
      <dgm:spPr>
        <a:solidFill>
          <a:schemeClr val="bg1">
            <a:lumMod val="85000"/>
          </a:schemeClr>
        </a:solidFill>
      </dgm:spPr>
      <dgm:t>
        <a:bodyPr/>
        <a:lstStyle/>
        <a:p>
          <a:r>
            <a:rPr lang="de-DE" dirty="0" smtClean="0"/>
            <a:t>Motivation</a:t>
          </a:r>
          <a:endParaRPr lang="de-DE" dirty="0"/>
        </a:p>
      </dgm:t>
    </dgm:pt>
    <dgm:pt modelId="{600241DB-10AB-475A-B038-EB2F9E0E86CC}" type="parTrans" cxnId="{8A40605D-3CC0-4A33-9E9C-6FC5E00D26F8}">
      <dgm:prSet/>
      <dgm:spPr/>
      <dgm:t>
        <a:bodyPr/>
        <a:lstStyle/>
        <a:p>
          <a:endParaRPr lang="de-DE"/>
        </a:p>
      </dgm:t>
    </dgm:pt>
    <dgm:pt modelId="{356FBA2B-A334-4506-A442-CAE811D27D46}" type="sibTrans" cxnId="{8A40605D-3CC0-4A33-9E9C-6FC5E00D26F8}">
      <dgm:prSet/>
      <dgm:spPr/>
      <dgm:t>
        <a:bodyPr/>
        <a:lstStyle/>
        <a:p>
          <a:endParaRPr lang="de-DE"/>
        </a:p>
      </dgm:t>
    </dgm:pt>
    <dgm:pt modelId="{EEF6244B-082D-40BF-B9F0-56FFCB578037}">
      <dgm:prSet phldrT="[Text]"/>
      <dgm:spPr>
        <a:solidFill>
          <a:srgbClr val="7D3236"/>
        </a:solidFill>
      </dgm:spPr>
      <dgm:t>
        <a:bodyPr/>
        <a:lstStyle/>
        <a:p>
          <a:r>
            <a:rPr lang="de-DE" dirty="0" smtClean="0"/>
            <a:t>Vorgehen</a:t>
          </a:r>
          <a:endParaRPr lang="de-DE" dirty="0"/>
        </a:p>
      </dgm:t>
    </dgm:pt>
    <dgm:pt modelId="{BA7F9FA6-8DA8-4BB8-8507-1F945AC84628}" type="parTrans" cxnId="{2A77D2B9-45F2-4185-8009-4D51C7D441A5}">
      <dgm:prSet/>
      <dgm:spPr/>
      <dgm:t>
        <a:bodyPr/>
        <a:lstStyle/>
        <a:p>
          <a:endParaRPr lang="de-DE"/>
        </a:p>
      </dgm:t>
    </dgm:pt>
    <dgm:pt modelId="{36089867-9B5A-4069-84C7-9F267A9AA260}" type="sibTrans" cxnId="{2A77D2B9-45F2-4185-8009-4D51C7D441A5}">
      <dgm:prSet/>
      <dgm:spPr/>
      <dgm:t>
        <a:bodyPr/>
        <a:lstStyle/>
        <a:p>
          <a:endParaRPr lang="de-DE"/>
        </a:p>
      </dgm:t>
    </dgm:pt>
    <dgm:pt modelId="{0A555652-BED8-4A52-BE7D-EE655ED027FB}">
      <dgm:prSet/>
      <dgm:spPr>
        <a:solidFill>
          <a:schemeClr val="bg1">
            <a:lumMod val="85000"/>
          </a:schemeClr>
        </a:solidFill>
      </dgm:spPr>
      <dgm:t>
        <a:bodyPr/>
        <a:lstStyle/>
        <a:p>
          <a:r>
            <a:rPr lang="de-DE" dirty="0" smtClean="0"/>
            <a:t>Ergebnisse</a:t>
          </a:r>
          <a:endParaRPr lang="de-DE" dirty="0"/>
        </a:p>
      </dgm:t>
    </dgm:pt>
    <dgm:pt modelId="{76296A22-E207-47EF-96D5-BC4EA9AD782F}" type="parTrans" cxnId="{DDF1004B-9232-45E7-A248-0218FF631070}">
      <dgm:prSet/>
      <dgm:spPr/>
      <dgm:t>
        <a:bodyPr/>
        <a:lstStyle/>
        <a:p>
          <a:endParaRPr lang="de-DE"/>
        </a:p>
      </dgm:t>
    </dgm:pt>
    <dgm:pt modelId="{55C428AF-AE02-420C-A103-D3B11B38F39E}" type="sibTrans" cxnId="{DDF1004B-9232-45E7-A248-0218FF631070}">
      <dgm:prSet/>
      <dgm:spPr/>
      <dgm:t>
        <a:bodyPr/>
        <a:lstStyle/>
        <a:p>
          <a:endParaRPr lang="de-DE"/>
        </a:p>
      </dgm:t>
    </dgm:pt>
    <dgm:pt modelId="{3C4C99CA-A7D8-455B-9AA1-C8B7A1B36C8F}">
      <dgm:prSet/>
      <dgm:spPr>
        <a:solidFill>
          <a:schemeClr val="bg1">
            <a:lumMod val="85000"/>
          </a:schemeClr>
        </a:solidFill>
      </dgm:spPr>
      <dgm:t>
        <a:bodyPr/>
        <a:lstStyle/>
        <a:p>
          <a:r>
            <a:rPr lang="de-DE" dirty="0" smtClean="0"/>
            <a:t>Vernetzung in öffentlichen Verwaltungen</a:t>
          </a:r>
          <a:endParaRPr lang="de-DE" dirty="0"/>
        </a:p>
      </dgm:t>
    </dgm:pt>
    <dgm:pt modelId="{7922AAA0-25DC-4969-BB75-327C43CEBBF0}" type="parTrans" cxnId="{21682D21-2FCC-4FDD-B020-BD7CC1B07A0B}">
      <dgm:prSet/>
      <dgm:spPr/>
      <dgm:t>
        <a:bodyPr/>
        <a:lstStyle/>
        <a:p>
          <a:endParaRPr lang="de-DE"/>
        </a:p>
      </dgm:t>
    </dgm:pt>
    <dgm:pt modelId="{1E957CE1-D1FE-4932-865A-D967E08DC43C}" type="sibTrans" cxnId="{21682D21-2FCC-4FDD-B020-BD7CC1B07A0B}">
      <dgm:prSet/>
      <dgm:spPr/>
      <dgm:t>
        <a:bodyPr/>
        <a:lstStyle/>
        <a:p>
          <a:endParaRPr lang="de-DE"/>
        </a:p>
      </dgm:t>
    </dgm:pt>
    <dgm:pt modelId="{58D1C561-EA5B-4FD7-8568-D21AE2301C8E}">
      <dgm:prSet/>
      <dgm:spPr>
        <a:solidFill>
          <a:schemeClr val="bg1">
            <a:lumMod val="85000"/>
          </a:schemeClr>
        </a:solidFill>
      </dgm:spPr>
      <dgm:t>
        <a:bodyPr/>
        <a:lstStyle/>
        <a:p>
          <a:r>
            <a:rPr lang="de-DE" dirty="0" smtClean="0"/>
            <a:t>Ausblick</a:t>
          </a:r>
          <a:endParaRPr lang="de-DE" dirty="0"/>
        </a:p>
      </dgm:t>
    </dgm:pt>
    <dgm:pt modelId="{E16C6BE8-882D-4398-8EBD-F8E934FD2BD9}" type="parTrans" cxnId="{FFDE8216-21D0-4093-ABC8-A7FB03FD1FD4}">
      <dgm:prSet/>
      <dgm:spPr/>
      <dgm:t>
        <a:bodyPr/>
        <a:lstStyle/>
        <a:p>
          <a:endParaRPr lang="de-DE"/>
        </a:p>
      </dgm:t>
    </dgm:pt>
    <dgm:pt modelId="{556A936A-C824-42DC-B672-3F934E6F5A54}" type="sibTrans" cxnId="{FFDE8216-21D0-4093-ABC8-A7FB03FD1FD4}">
      <dgm:prSet/>
      <dgm:spPr/>
      <dgm:t>
        <a:bodyPr/>
        <a:lstStyle/>
        <a:p>
          <a:endParaRPr lang="de-DE"/>
        </a:p>
      </dgm:t>
    </dgm:pt>
    <dgm:pt modelId="{426C61BE-5F42-48B3-A731-B99AA9B2DFA2}" type="pres">
      <dgm:prSet presAssocID="{88C63C0E-D193-446A-928A-0C86F36B760C}" presName="linear" presStyleCnt="0">
        <dgm:presLayoutVars>
          <dgm:dir/>
          <dgm:animLvl val="lvl"/>
          <dgm:resizeHandles val="exact"/>
        </dgm:presLayoutVars>
      </dgm:prSet>
      <dgm:spPr/>
      <dgm:t>
        <a:bodyPr/>
        <a:lstStyle/>
        <a:p>
          <a:endParaRPr lang="de-DE"/>
        </a:p>
      </dgm:t>
    </dgm:pt>
    <dgm:pt modelId="{42F07742-7AAD-47C5-AA7D-07F102900B7F}" type="pres">
      <dgm:prSet presAssocID="{9A5F32C8-7016-41A9-89B5-956D1566AA83}" presName="parentLin" presStyleCnt="0"/>
      <dgm:spPr/>
    </dgm:pt>
    <dgm:pt modelId="{96FC7DBA-5EE7-4F88-8C2C-62E7E3D31694}" type="pres">
      <dgm:prSet presAssocID="{9A5F32C8-7016-41A9-89B5-956D1566AA83}" presName="parentLeftMargin" presStyleLbl="node1" presStyleIdx="0" presStyleCnt="5"/>
      <dgm:spPr/>
      <dgm:t>
        <a:bodyPr/>
        <a:lstStyle/>
        <a:p>
          <a:endParaRPr lang="de-DE"/>
        </a:p>
      </dgm:t>
    </dgm:pt>
    <dgm:pt modelId="{634A4797-F8E0-4C93-8016-334D729C6060}" type="pres">
      <dgm:prSet presAssocID="{9A5F32C8-7016-41A9-89B5-956D1566AA83}" presName="parentText" presStyleLbl="node1" presStyleIdx="0" presStyleCnt="5" custScaleX="103985">
        <dgm:presLayoutVars>
          <dgm:chMax val="0"/>
          <dgm:bulletEnabled val="1"/>
        </dgm:presLayoutVars>
      </dgm:prSet>
      <dgm:spPr/>
      <dgm:t>
        <a:bodyPr/>
        <a:lstStyle/>
        <a:p>
          <a:endParaRPr lang="de-DE"/>
        </a:p>
      </dgm:t>
    </dgm:pt>
    <dgm:pt modelId="{F9565F07-89E1-4DDB-9441-88EF7C25BA2B}" type="pres">
      <dgm:prSet presAssocID="{9A5F32C8-7016-41A9-89B5-956D1566AA83}" presName="negativeSpace" presStyleCnt="0"/>
      <dgm:spPr/>
    </dgm:pt>
    <dgm:pt modelId="{3054D551-0DE8-491A-909E-8BF7BF0C15EE}" type="pres">
      <dgm:prSet presAssocID="{9A5F32C8-7016-41A9-89B5-956D1566AA83}" presName="childText" presStyleLbl="conFgAcc1" presStyleIdx="0" presStyleCnt="5">
        <dgm:presLayoutVars>
          <dgm:bulletEnabled val="1"/>
        </dgm:presLayoutVars>
      </dgm:prSet>
      <dgm:spPr>
        <a:ln>
          <a:solidFill>
            <a:schemeClr val="bg1">
              <a:lumMod val="85000"/>
            </a:schemeClr>
          </a:solidFill>
        </a:ln>
      </dgm:spPr>
      <dgm:t>
        <a:bodyPr/>
        <a:lstStyle/>
        <a:p>
          <a:endParaRPr lang="de-DE"/>
        </a:p>
      </dgm:t>
    </dgm:pt>
    <dgm:pt modelId="{5C8E4F61-C315-43C1-81C5-8BF9F95602A3}" type="pres">
      <dgm:prSet presAssocID="{356FBA2B-A334-4506-A442-CAE811D27D46}" presName="spaceBetweenRectangles" presStyleCnt="0"/>
      <dgm:spPr/>
    </dgm:pt>
    <dgm:pt modelId="{70CC512A-A044-4218-8A9B-316E0DE3D5A5}" type="pres">
      <dgm:prSet presAssocID="{EEF6244B-082D-40BF-B9F0-56FFCB578037}" presName="parentLin" presStyleCnt="0"/>
      <dgm:spPr/>
    </dgm:pt>
    <dgm:pt modelId="{A8B2E0F1-E91C-47D9-A6DC-EEE55A43D9A0}" type="pres">
      <dgm:prSet presAssocID="{EEF6244B-082D-40BF-B9F0-56FFCB578037}" presName="parentLeftMargin" presStyleLbl="node1" presStyleIdx="0" presStyleCnt="5"/>
      <dgm:spPr/>
      <dgm:t>
        <a:bodyPr/>
        <a:lstStyle/>
        <a:p>
          <a:endParaRPr lang="de-DE"/>
        </a:p>
      </dgm:t>
    </dgm:pt>
    <dgm:pt modelId="{87A46AC5-A7F9-44DE-9767-FDA3DE108D6B}" type="pres">
      <dgm:prSet presAssocID="{EEF6244B-082D-40BF-B9F0-56FFCB578037}" presName="parentText" presStyleLbl="node1" presStyleIdx="1" presStyleCnt="5" custScaleX="103985">
        <dgm:presLayoutVars>
          <dgm:chMax val="0"/>
          <dgm:bulletEnabled val="1"/>
        </dgm:presLayoutVars>
      </dgm:prSet>
      <dgm:spPr/>
      <dgm:t>
        <a:bodyPr/>
        <a:lstStyle/>
        <a:p>
          <a:endParaRPr lang="de-DE"/>
        </a:p>
      </dgm:t>
    </dgm:pt>
    <dgm:pt modelId="{4CC763BA-F646-4553-AC58-03FE44A6A40A}" type="pres">
      <dgm:prSet presAssocID="{EEF6244B-082D-40BF-B9F0-56FFCB578037}" presName="negativeSpace" presStyleCnt="0"/>
      <dgm:spPr/>
    </dgm:pt>
    <dgm:pt modelId="{0BB906DC-BB78-451B-86FD-5426784E22C1}" type="pres">
      <dgm:prSet presAssocID="{EEF6244B-082D-40BF-B9F0-56FFCB578037}" presName="childText" presStyleLbl="conFgAcc1" presStyleIdx="1" presStyleCnt="5">
        <dgm:presLayoutVars>
          <dgm:bulletEnabled val="1"/>
        </dgm:presLayoutVars>
      </dgm:prSet>
      <dgm:spPr>
        <a:ln>
          <a:solidFill>
            <a:srgbClr val="7D3236"/>
          </a:solidFill>
        </a:ln>
      </dgm:spPr>
      <dgm:t>
        <a:bodyPr/>
        <a:lstStyle/>
        <a:p>
          <a:endParaRPr lang="de-DE"/>
        </a:p>
      </dgm:t>
    </dgm:pt>
    <dgm:pt modelId="{D33E0BE0-CBDD-4B70-834D-C72CC6CAA276}" type="pres">
      <dgm:prSet presAssocID="{36089867-9B5A-4069-84C7-9F267A9AA260}" presName="spaceBetweenRectangles" presStyleCnt="0"/>
      <dgm:spPr/>
    </dgm:pt>
    <dgm:pt modelId="{83D3E195-B144-49E5-9320-55C56D1C62C0}" type="pres">
      <dgm:prSet presAssocID="{0A555652-BED8-4A52-BE7D-EE655ED027FB}" presName="parentLin" presStyleCnt="0"/>
      <dgm:spPr/>
    </dgm:pt>
    <dgm:pt modelId="{69597E0F-157D-45F7-AC05-50CC016911E1}" type="pres">
      <dgm:prSet presAssocID="{0A555652-BED8-4A52-BE7D-EE655ED027FB}" presName="parentLeftMargin" presStyleLbl="node1" presStyleIdx="1" presStyleCnt="5"/>
      <dgm:spPr/>
      <dgm:t>
        <a:bodyPr/>
        <a:lstStyle/>
        <a:p>
          <a:endParaRPr lang="de-DE"/>
        </a:p>
      </dgm:t>
    </dgm:pt>
    <dgm:pt modelId="{80813FB2-C31C-4038-8293-97955A47911E}" type="pres">
      <dgm:prSet presAssocID="{0A555652-BED8-4A52-BE7D-EE655ED027FB}" presName="parentText" presStyleLbl="node1" presStyleIdx="2" presStyleCnt="5" custScaleX="102810" custLinFactNeighborX="10355" custLinFactNeighborY="-9051">
        <dgm:presLayoutVars>
          <dgm:chMax val="0"/>
          <dgm:bulletEnabled val="1"/>
        </dgm:presLayoutVars>
      </dgm:prSet>
      <dgm:spPr/>
      <dgm:t>
        <a:bodyPr/>
        <a:lstStyle/>
        <a:p>
          <a:endParaRPr lang="de-DE"/>
        </a:p>
      </dgm:t>
    </dgm:pt>
    <dgm:pt modelId="{7F023DCA-8185-4C3B-8E33-5CD40D7D95D0}" type="pres">
      <dgm:prSet presAssocID="{0A555652-BED8-4A52-BE7D-EE655ED027FB}" presName="negativeSpace" presStyleCnt="0"/>
      <dgm:spPr/>
    </dgm:pt>
    <dgm:pt modelId="{4602F402-CF94-4AF7-9B1D-DCA06FCC8B02}" type="pres">
      <dgm:prSet presAssocID="{0A555652-BED8-4A52-BE7D-EE655ED027FB}" presName="childText" presStyleLbl="conFgAcc1" presStyleIdx="2" presStyleCnt="5">
        <dgm:presLayoutVars>
          <dgm:bulletEnabled val="1"/>
        </dgm:presLayoutVars>
      </dgm:prSet>
      <dgm:spPr>
        <a:ln>
          <a:solidFill>
            <a:schemeClr val="bg1">
              <a:lumMod val="85000"/>
            </a:schemeClr>
          </a:solidFill>
        </a:ln>
      </dgm:spPr>
      <dgm:t>
        <a:bodyPr/>
        <a:lstStyle/>
        <a:p>
          <a:endParaRPr lang="de-DE"/>
        </a:p>
      </dgm:t>
    </dgm:pt>
    <dgm:pt modelId="{DCDC1CDD-A65C-4D50-9643-2D5E3244B6CA}" type="pres">
      <dgm:prSet presAssocID="{55C428AF-AE02-420C-A103-D3B11B38F39E}" presName="spaceBetweenRectangles" presStyleCnt="0"/>
      <dgm:spPr/>
    </dgm:pt>
    <dgm:pt modelId="{E92D2D0A-9E08-4EDE-A946-763C1242E63E}" type="pres">
      <dgm:prSet presAssocID="{3C4C99CA-A7D8-455B-9AA1-C8B7A1B36C8F}" presName="parentLin" presStyleCnt="0"/>
      <dgm:spPr/>
    </dgm:pt>
    <dgm:pt modelId="{5CE43727-1C27-471F-A8FC-1E44D9182497}" type="pres">
      <dgm:prSet presAssocID="{3C4C99CA-A7D8-455B-9AA1-C8B7A1B36C8F}" presName="parentLeftMargin" presStyleLbl="node1" presStyleIdx="2" presStyleCnt="5"/>
      <dgm:spPr/>
      <dgm:t>
        <a:bodyPr/>
        <a:lstStyle/>
        <a:p>
          <a:endParaRPr lang="de-DE"/>
        </a:p>
      </dgm:t>
    </dgm:pt>
    <dgm:pt modelId="{359ABED8-F452-42C3-9F5B-CC1AD75EF73E}" type="pres">
      <dgm:prSet presAssocID="{3C4C99CA-A7D8-455B-9AA1-C8B7A1B36C8F}" presName="parentText" presStyleLbl="node1" presStyleIdx="3" presStyleCnt="5" custScaleX="103985">
        <dgm:presLayoutVars>
          <dgm:chMax val="0"/>
          <dgm:bulletEnabled val="1"/>
        </dgm:presLayoutVars>
      </dgm:prSet>
      <dgm:spPr/>
      <dgm:t>
        <a:bodyPr/>
        <a:lstStyle/>
        <a:p>
          <a:endParaRPr lang="de-DE"/>
        </a:p>
      </dgm:t>
    </dgm:pt>
    <dgm:pt modelId="{308FFA08-F8EF-4BF1-9808-F1B593DB5FEA}" type="pres">
      <dgm:prSet presAssocID="{3C4C99CA-A7D8-455B-9AA1-C8B7A1B36C8F}" presName="negativeSpace" presStyleCnt="0"/>
      <dgm:spPr/>
    </dgm:pt>
    <dgm:pt modelId="{28A34920-F7AF-4076-A83D-C4CD30FAE30B}" type="pres">
      <dgm:prSet presAssocID="{3C4C99CA-A7D8-455B-9AA1-C8B7A1B36C8F}" presName="childText" presStyleLbl="conFgAcc1" presStyleIdx="3" presStyleCnt="5">
        <dgm:presLayoutVars>
          <dgm:bulletEnabled val="1"/>
        </dgm:presLayoutVars>
      </dgm:prSet>
      <dgm:spPr>
        <a:ln>
          <a:solidFill>
            <a:schemeClr val="bg1">
              <a:lumMod val="85000"/>
            </a:schemeClr>
          </a:solidFill>
        </a:ln>
      </dgm:spPr>
      <dgm:t>
        <a:bodyPr/>
        <a:lstStyle/>
        <a:p>
          <a:endParaRPr lang="de-DE"/>
        </a:p>
      </dgm:t>
    </dgm:pt>
    <dgm:pt modelId="{83E8787E-B5E0-41A8-9FAD-14FD5CB5AD88}" type="pres">
      <dgm:prSet presAssocID="{1E957CE1-D1FE-4932-865A-D967E08DC43C}" presName="spaceBetweenRectangles" presStyleCnt="0"/>
      <dgm:spPr/>
    </dgm:pt>
    <dgm:pt modelId="{3FA3B79E-A3B5-4901-AD0A-184C9E65194D}" type="pres">
      <dgm:prSet presAssocID="{58D1C561-EA5B-4FD7-8568-D21AE2301C8E}" presName="parentLin" presStyleCnt="0"/>
      <dgm:spPr/>
    </dgm:pt>
    <dgm:pt modelId="{B6FCBCA8-F6E9-450F-8055-A9ECBCA3BEE3}" type="pres">
      <dgm:prSet presAssocID="{58D1C561-EA5B-4FD7-8568-D21AE2301C8E}" presName="parentLeftMargin" presStyleLbl="node1" presStyleIdx="3" presStyleCnt="5"/>
      <dgm:spPr/>
      <dgm:t>
        <a:bodyPr/>
        <a:lstStyle/>
        <a:p>
          <a:endParaRPr lang="de-DE"/>
        </a:p>
      </dgm:t>
    </dgm:pt>
    <dgm:pt modelId="{15ED1D6C-2E68-4DE5-9C5A-72D539B3D5D2}" type="pres">
      <dgm:prSet presAssocID="{58D1C561-EA5B-4FD7-8568-D21AE2301C8E}" presName="parentText" presStyleLbl="node1" presStyleIdx="4" presStyleCnt="5" custScaleX="103985">
        <dgm:presLayoutVars>
          <dgm:chMax val="0"/>
          <dgm:bulletEnabled val="1"/>
        </dgm:presLayoutVars>
      </dgm:prSet>
      <dgm:spPr/>
      <dgm:t>
        <a:bodyPr/>
        <a:lstStyle/>
        <a:p>
          <a:endParaRPr lang="de-DE"/>
        </a:p>
      </dgm:t>
    </dgm:pt>
    <dgm:pt modelId="{72A9E17A-86F8-488D-A7B7-A809D94342C7}" type="pres">
      <dgm:prSet presAssocID="{58D1C561-EA5B-4FD7-8568-D21AE2301C8E}" presName="negativeSpace" presStyleCnt="0"/>
      <dgm:spPr/>
    </dgm:pt>
    <dgm:pt modelId="{5BE7F26D-95DA-415B-BDD7-7A48F8416EBB}" type="pres">
      <dgm:prSet presAssocID="{58D1C561-EA5B-4FD7-8568-D21AE2301C8E}" presName="childText" presStyleLbl="conFgAcc1" presStyleIdx="4" presStyleCnt="5">
        <dgm:presLayoutVars>
          <dgm:bulletEnabled val="1"/>
        </dgm:presLayoutVars>
      </dgm:prSet>
      <dgm:spPr>
        <a:ln>
          <a:solidFill>
            <a:schemeClr val="bg1">
              <a:lumMod val="85000"/>
            </a:schemeClr>
          </a:solidFill>
        </a:ln>
      </dgm:spPr>
      <dgm:t>
        <a:bodyPr/>
        <a:lstStyle/>
        <a:p>
          <a:endParaRPr lang="de-DE"/>
        </a:p>
      </dgm:t>
    </dgm:pt>
  </dgm:ptLst>
  <dgm:cxnLst>
    <dgm:cxn modelId="{60E21A03-D9C5-4F93-BAF0-E6D23EB1F71C}" type="presOf" srcId="{9A5F32C8-7016-41A9-89B5-956D1566AA83}" destId="{634A4797-F8E0-4C93-8016-334D729C6060}" srcOrd="1" destOrd="0" presId="urn:microsoft.com/office/officeart/2005/8/layout/list1"/>
    <dgm:cxn modelId="{2A77D2B9-45F2-4185-8009-4D51C7D441A5}" srcId="{88C63C0E-D193-446A-928A-0C86F36B760C}" destId="{EEF6244B-082D-40BF-B9F0-56FFCB578037}" srcOrd="1" destOrd="0" parTransId="{BA7F9FA6-8DA8-4BB8-8507-1F945AC84628}" sibTransId="{36089867-9B5A-4069-84C7-9F267A9AA260}"/>
    <dgm:cxn modelId="{91B1153B-39F1-450C-BEF4-76A79E31A252}" type="presOf" srcId="{EEF6244B-082D-40BF-B9F0-56FFCB578037}" destId="{87A46AC5-A7F9-44DE-9767-FDA3DE108D6B}" srcOrd="1" destOrd="0" presId="urn:microsoft.com/office/officeart/2005/8/layout/list1"/>
    <dgm:cxn modelId="{E9FBE225-6CE7-455A-AD0E-3C689CFFDABD}" type="presOf" srcId="{EEF6244B-082D-40BF-B9F0-56FFCB578037}" destId="{A8B2E0F1-E91C-47D9-A6DC-EEE55A43D9A0}" srcOrd="0" destOrd="0" presId="urn:microsoft.com/office/officeart/2005/8/layout/list1"/>
    <dgm:cxn modelId="{8A6470C9-703D-4FD2-93FB-75D6379C9A46}" type="presOf" srcId="{58D1C561-EA5B-4FD7-8568-D21AE2301C8E}" destId="{15ED1D6C-2E68-4DE5-9C5A-72D539B3D5D2}" srcOrd="1" destOrd="0" presId="urn:microsoft.com/office/officeart/2005/8/layout/list1"/>
    <dgm:cxn modelId="{596E96E1-E645-40A4-8BB1-E1A4600D01CC}" type="presOf" srcId="{0A555652-BED8-4A52-BE7D-EE655ED027FB}" destId="{80813FB2-C31C-4038-8293-97955A47911E}" srcOrd="1" destOrd="0" presId="urn:microsoft.com/office/officeart/2005/8/layout/list1"/>
    <dgm:cxn modelId="{C9814802-352D-49C0-977E-C676AAB610E2}" type="presOf" srcId="{9A5F32C8-7016-41A9-89B5-956D1566AA83}" destId="{96FC7DBA-5EE7-4F88-8C2C-62E7E3D31694}" srcOrd="0" destOrd="0" presId="urn:microsoft.com/office/officeart/2005/8/layout/list1"/>
    <dgm:cxn modelId="{DDF1004B-9232-45E7-A248-0218FF631070}" srcId="{88C63C0E-D193-446A-928A-0C86F36B760C}" destId="{0A555652-BED8-4A52-BE7D-EE655ED027FB}" srcOrd="2" destOrd="0" parTransId="{76296A22-E207-47EF-96D5-BC4EA9AD782F}" sibTransId="{55C428AF-AE02-420C-A103-D3B11B38F39E}"/>
    <dgm:cxn modelId="{34FE15C9-569B-4DF1-AD94-AE5BEA9B55ED}" type="presOf" srcId="{3C4C99CA-A7D8-455B-9AA1-C8B7A1B36C8F}" destId="{359ABED8-F452-42C3-9F5B-CC1AD75EF73E}" srcOrd="1" destOrd="0" presId="urn:microsoft.com/office/officeart/2005/8/layout/list1"/>
    <dgm:cxn modelId="{7FF31645-E9FF-45C1-80A3-B37DFD5DFEA0}" type="presOf" srcId="{58D1C561-EA5B-4FD7-8568-D21AE2301C8E}" destId="{B6FCBCA8-F6E9-450F-8055-A9ECBCA3BEE3}" srcOrd="0" destOrd="0" presId="urn:microsoft.com/office/officeart/2005/8/layout/list1"/>
    <dgm:cxn modelId="{21682D21-2FCC-4FDD-B020-BD7CC1B07A0B}" srcId="{88C63C0E-D193-446A-928A-0C86F36B760C}" destId="{3C4C99CA-A7D8-455B-9AA1-C8B7A1B36C8F}" srcOrd="3" destOrd="0" parTransId="{7922AAA0-25DC-4969-BB75-327C43CEBBF0}" sibTransId="{1E957CE1-D1FE-4932-865A-D967E08DC43C}"/>
    <dgm:cxn modelId="{804D0534-8129-4D6A-B1B7-C654D5D1761E}" type="presOf" srcId="{3C4C99CA-A7D8-455B-9AA1-C8B7A1B36C8F}" destId="{5CE43727-1C27-471F-A8FC-1E44D9182497}" srcOrd="0" destOrd="0" presId="urn:microsoft.com/office/officeart/2005/8/layout/list1"/>
    <dgm:cxn modelId="{FFDE8216-21D0-4093-ABC8-A7FB03FD1FD4}" srcId="{88C63C0E-D193-446A-928A-0C86F36B760C}" destId="{58D1C561-EA5B-4FD7-8568-D21AE2301C8E}" srcOrd="4" destOrd="0" parTransId="{E16C6BE8-882D-4398-8EBD-F8E934FD2BD9}" sibTransId="{556A936A-C824-42DC-B672-3F934E6F5A54}"/>
    <dgm:cxn modelId="{EBF1CA40-0584-4C52-954E-0913A03230BB}" type="presOf" srcId="{88C63C0E-D193-446A-928A-0C86F36B760C}" destId="{426C61BE-5F42-48B3-A731-B99AA9B2DFA2}" srcOrd="0" destOrd="0" presId="urn:microsoft.com/office/officeart/2005/8/layout/list1"/>
    <dgm:cxn modelId="{8A40605D-3CC0-4A33-9E9C-6FC5E00D26F8}" srcId="{88C63C0E-D193-446A-928A-0C86F36B760C}" destId="{9A5F32C8-7016-41A9-89B5-956D1566AA83}" srcOrd="0" destOrd="0" parTransId="{600241DB-10AB-475A-B038-EB2F9E0E86CC}" sibTransId="{356FBA2B-A334-4506-A442-CAE811D27D46}"/>
    <dgm:cxn modelId="{AC75232E-F6B8-4C95-89C7-3C64707535A3}" type="presOf" srcId="{0A555652-BED8-4A52-BE7D-EE655ED027FB}" destId="{69597E0F-157D-45F7-AC05-50CC016911E1}" srcOrd="0" destOrd="0" presId="urn:microsoft.com/office/officeart/2005/8/layout/list1"/>
    <dgm:cxn modelId="{C3E8006C-4B02-4E75-A918-4A5A861FA9A4}" type="presParOf" srcId="{426C61BE-5F42-48B3-A731-B99AA9B2DFA2}" destId="{42F07742-7AAD-47C5-AA7D-07F102900B7F}" srcOrd="0" destOrd="0" presId="urn:microsoft.com/office/officeart/2005/8/layout/list1"/>
    <dgm:cxn modelId="{D5480056-1461-44A4-814C-69961BF87F3B}" type="presParOf" srcId="{42F07742-7AAD-47C5-AA7D-07F102900B7F}" destId="{96FC7DBA-5EE7-4F88-8C2C-62E7E3D31694}" srcOrd="0" destOrd="0" presId="urn:microsoft.com/office/officeart/2005/8/layout/list1"/>
    <dgm:cxn modelId="{8B289C72-4668-4EFD-A61D-3CED8F22004B}" type="presParOf" srcId="{42F07742-7AAD-47C5-AA7D-07F102900B7F}" destId="{634A4797-F8E0-4C93-8016-334D729C6060}" srcOrd="1" destOrd="0" presId="urn:microsoft.com/office/officeart/2005/8/layout/list1"/>
    <dgm:cxn modelId="{C6DDE243-49D2-46C0-B58B-6B5AFB9BE2D6}" type="presParOf" srcId="{426C61BE-5F42-48B3-A731-B99AA9B2DFA2}" destId="{F9565F07-89E1-4DDB-9441-88EF7C25BA2B}" srcOrd="1" destOrd="0" presId="urn:microsoft.com/office/officeart/2005/8/layout/list1"/>
    <dgm:cxn modelId="{A0EE5044-9C85-4BF7-B03F-61D03D63D37C}" type="presParOf" srcId="{426C61BE-5F42-48B3-A731-B99AA9B2DFA2}" destId="{3054D551-0DE8-491A-909E-8BF7BF0C15EE}" srcOrd="2" destOrd="0" presId="urn:microsoft.com/office/officeart/2005/8/layout/list1"/>
    <dgm:cxn modelId="{24CE5309-2452-470F-8E52-7358FD6706BD}" type="presParOf" srcId="{426C61BE-5F42-48B3-A731-B99AA9B2DFA2}" destId="{5C8E4F61-C315-43C1-81C5-8BF9F95602A3}" srcOrd="3" destOrd="0" presId="urn:microsoft.com/office/officeart/2005/8/layout/list1"/>
    <dgm:cxn modelId="{87EDECF0-07C5-4F44-BA70-31C7856D59D6}" type="presParOf" srcId="{426C61BE-5F42-48B3-A731-B99AA9B2DFA2}" destId="{70CC512A-A044-4218-8A9B-316E0DE3D5A5}" srcOrd="4" destOrd="0" presId="urn:microsoft.com/office/officeart/2005/8/layout/list1"/>
    <dgm:cxn modelId="{F6CF2549-7D94-448C-8574-32276EC073D7}" type="presParOf" srcId="{70CC512A-A044-4218-8A9B-316E0DE3D5A5}" destId="{A8B2E0F1-E91C-47D9-A6DC-EEE55A43D9A0}" srcOrd="0" destOrd="0" presId="urn:microsoft.com/office/officeart/2005/8/layout/list1"/>
    <dgm:cxn modelId="{0106063A-D5B4-4934-8E7B-6E22732542CA}" type="presParOf" srcId="{70CC512A-A044-4218-8A9B-316E0DE3D5A5}" destId="{87A46AC5-A7F9-44DE-9767-FDA3DE108D6B}" srcOrd="1" destOrd="0" presId="urn:microsoft.com/office/officeart/2005/8/layout/list1"/>
    <dgm:cxn modelId="{0E01192D-7C1F-4DED-A8B6-943284DD56A3}" type="presParOf" srcId="{426C61BE-5F42-48B3-A731-B99AA9B2DFA2}" destId="{4CC763BA-F646-4553-AC58-03FE44A6A40A}" srcOrd="5" destOrd="0" presId="urn:microsoft.com/office/officeart/2005/8/layout/list1"/>
    <dgm:cxn modelId="{7ABCFA31-9297-4588-AE40-4118997E8496}" type="presParOf" srcId="{426C61BE-5F42-48B3-A731-B99AA9B2DFA2}" destId="{0BB906DC-BB78-451B-86FD-5426784E22C1}" srcOrd="6" destOrd="0" presId="urn:microsoft.com/office/officeart/2005/8/layout/list1"/>
    <dgm:cxn modelId="{FE581885-2520-46A0-890A-D4E176A5C103}" type="presParOf" srcId="{426C61BE-5F42-48B3-A731-B99AA9B2DFA2}" destId="{D33E0BE0-CBDD-4B70-834D-C72CC6CAA276}" srcOrd="7" destOrd="0" presId="urn:microsoft.com/office/officeart/2005/8/layout/list1"/>
    <dgm:cxn modelId="{A9FE6770-E0BA-4F65-9F5D-3955D7996E5F}" type="presParOf" srcId="{426C61BE-5F42-48B3-A731-B99AA9B2DFA2}" destId="{83D3E195-B144-49E5-9320-55C56D1C62C0}" srcOrd="8" destOrd="0" presId="urn:microsoft.com/office/officeart/2005/8/layout/list1"/>
    <dgm:cxn modelId="{D31EAE4E-4A31-4403-862C-88D56693DCB9}" type="presParOf" srcId="{83D3E195-B144-49E5-9320-55C56D1C62C0}" destId="{69597E0F-157D-45F7-AC05-50CC016911E1}" srcOrd="0" destOrd="0" presId="urn:microsoft.com/office/officeart/2005/8/layout/list1"/>
    <dgm:cxn modelId="{BAA6D3B6-2280-4AE1-94D7-01DADFDFDC7F}" type="presParOf" srcId="{83D3E195-B144-49E5-9320-55C56D1C62C0}" destId="{80813FB2-C31C-4038-8293-97955A47911E}" srcOrd="1" destOrd="0" presId="urn:microsoft.com/office/officeart/2005/8/layout/list1"/>
    <dgm:cxn modelId="{73C36205-049C-4823-B15D-9AF6050B7A0C}" type="presParOf" srcId="{426C61BE-5F42-48B3-A731-B99AA9B2DFA2}" destId="{7F023DCA-8185-4C3B-8E33-5CD40D7D95D0}" srcOrd="9" destOrd="0" presId="urn:microsoft.com/office/officeart/2005/8/layout/list1"/>
    <dgm:cxn modelId="{74C30FFE-080E-4439-84A9-D59F8226C96B}" type="presParOf" srcId="{426C61BE-5F42-48B3-A731-B99AA9B2DFA2}" destId="{4602F402-CF94-4AF7-9B1D-DCA06FCC8B02}" srcOrd="10" destOrd="0" presId="urn:microsoft.com/office/officeart/2005/8/layout/list1"/>
    <dgm:cxn modelId="{0B60C983-7B34-4C9B-87AF-7CE446E8ECF8}" type="presParOf" srcId="{426C61BE-5F42-48B3-A731-B99AA9B2DFA2}" destId="{DCDC1CDD-A65C-4D50-9643-2D5E3244B6CA}" srcOrd="11" destOrd="0" presId="urn:microsoft.com/office/officeart/2005/8/layout/list1"/>
    <dgm:cxn modelId="{50922AA2-2A9E-4D54-9F08-7B144F1AE9AE}" type="presParOf" srcId="{426C61BE-5F42-48B3-A731-B99AA9B2DFA2}" destId="{E92D2D0A-9E08-4EDE-A946-763C1242E63E}" srcOrd="12" destOrd="0" presId="urn:microsoft.com/office/officeart/2005/8/layout/list1"/>
    <dgm:cxn modelId="{BA621C77-EB26-48C4-9D83-43DDC34A0E53}" type="presParOf" srcId="{E92D2D0A-9E08-4EDE-A946-763C1242E63E}" destId="{5CE43727-1C27-471F-A8FC-1E44D9182497}" srcOrd="0" destOrd="0" presId="urn:microsoft.com/office/officeart/2005/8/layout/list1"/>
    <dgm:cxn modelId="{AD76003C-48D4-4ED5-9505-47F658BB4C61}" type="presParOf" srcId="{E92D2D0A-9E08-4EDE-A946-763C1242E63E}" destId="{359ABED8-F452-42C3-9F5B-CC1AD75EF73E}" srcOrd="1" destOrd="0" presId="urn:microsoft.com/office/officeart/2005/8/layout/list1"/>
    <dgm:cxn modelId="{B54FA611-0BF3-4F1C-9F82-D6B8530DF0F5}" type="presParOf" srcId="{426C61BE-5F42-48B3-A731-B99AA9B2DFA2}" destId="{308FFA08-F8EF-4BF1-9808-F1B593DB5FEA}" srcOrd="13" destOrd="0" presId="urn:microsoft.com/office/officeart/2005/8/layout/list1"/>
    <dgm:cxn modelId="{99DCDF1A-272A-4561-A160-CD3201028704}" type="presParOf" srcId="{426C61BE-5F42-48B3-A731-B99AA9B2DFA2}" destId="{28A34920-F7AF-4076-A83D-C4CD30FAE30B}" srcOrd="14" destOrd="0" presId="urn:microsoft.com/office/officeart/2005/8/layout/list1"/>
    <dgm:cxn modelId="{F09ADADF-8787-4C1B-870A-27CB01DB191B}" type="presParOf" srcId="{426C61BE-5F42-48B3-A731-B99AA9B2DFA2}" destId="{83E8787E-B5E0-41A8-9FAD-14FD5CB5AD88}" srcOrd="15" destOrd="0" presId="urn:microsoft.com/office/officeart/2005/8/layout/list1"/>
    <dgm:cxn modelId="{E3D673E2-39C2-40C1-9FAB-1D091FB8A0AC}" type="presParOf" srcId="{426C61BE-5F42-48B3-A731-B99AA9B2DFA2}" destId="{3FA3B79E-A3B5-4901-AD0A-184C9E65194D}" srcOrd="16" destOrd="0" presId="urn:microsoft.com/office/officeart/2005/8/layout/list1"/>
    <dgm:cxn modelId="{069C43A6-085E-4D30-8275-2D38B19FA83A}" type="presParOf" srcId="{3FA3B79E-A3B5-4901-AD0A-184C9E65194D}" destId="{B6FCBCA8-F6E9-450F-8055-A9ECBCA3BEE3}" srcOrd="0" destOrd="0" presId="urn:microsoft.com/office/officeart/2005/8/layout/list1"/>
    <dgm:cxn modelId="{3916289B-D998-4073-96DB-34EFA6B69989}" type="presParOf" srcId="{3FA3B79E-A3B5-4901-AD0A-184C9E65194D}" destId="{15ED1D6C-2E68-4DE5-9C5A-72D539B3D5D2}" srcOrd="1" destOrd="0" presId="urn:microsoft.com/office/officeart/2005/8/layout/list1"/>
    <dgm:cxn modelId="{E7B87ABD-FAB9-4068-8FC5-1C2C64DF5DE9}" type="presParOf" srcId="{426C61BE-5F42-48B3-A731-B99AA9B2DFA2}" destId="{72A9E17A-86F8-488D-A7B7-A809D94342C7}" srcOrd="17" destOrd="0" presId="urn:microsoft.com/office/officeart/2005/8/layout/list1"/>
    <dgm:cxn modelId="{E99CF28B-D827-4687-AB64-39D6D7ED5CA0}" type="presParOf" srcId="{426C61BE-5F42-48B3-A731-B99AA9B2DFA2}" destId="{5BE7F26D-95DA-415B-BDD7-7A48F8416EBB}"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C63C0E-D193-446A-928A-0C86F36B76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9A5F32C8-7016-41A9-89B5-956D1566AA83}">
      <dgm:prSet phldrT="[Text]"/>
      <dgm:spPr>
        <a:solidFill>
          <a:schemeClr val="bg1">
            <a:lumMod val="85000"/>
          </a:schemeClr>
        </a:solidFill>
      </dgm:spPr>
      <dgm:t>
        <a:bodyPr/>
        <a:lstStyle/>
        <a:p>
          <a:r>
            <a:rPr lang="de-DE" dirty="0" smtClean="0"/>
            <a:t>Motivation</a:t>
          </a:r>
          <a:endParaRPr lang="de-DE" dirty="0"/>
        </a:p>
      </dgm:t>
    </dgm:pt>
    <dgm:pt modelId="{600241DB-10AB-475A-B038-EB2F9E0E86CC}" type="parTrans" cxnId="{8A40605D-3CC0-4A33-9E9C-6FC5E00D26F8}">
      <dgm:prSet/>
      <dgm:spPr/>
      <dgm:t>
        <a:bodyPr/>
        <a:lstStyle/>
        <a:p>
          <a:endParaRPr lang="de-DE"/>
        </a:p>
      </dgm:t>
    </dgm:pt>
    <dgm:pt modelId="{356FBA2B-A334-4506-A442-CAE811D27D46}" type="sibTrans" cxnId="{8A40605D-3CC0-4A33-9E9C-6FC5E00D26F8}">
      <dgm:prSet/>
      <dgm:spPr/>
      <dgm:t>
        <a:bodyPr/>
        <a:lstStyle/>
        <a:p>
          <a:endParaRPr lang="de-DE"/>
        </a:p>
      </dgm:t>
    </dgm:pt>
    <dgm:pt modelId="{EEF6244B-082D-40BF-B9F0-56FFCB578037}">
      <dgm:prSet phldrT="[Text]"/>
      <dgm:spPr>
        <a:solidFill>
          <a:schemeClr val="bg1">
            <a:lumMod val="85000"/>
          </a:schemeClr>
        </a:solidFill>
      </dgm:spPr>
      <dgm:t>
        <a:bodyPr/>
        <a:lstStyle/>
        <a:p>
          <a:r>
            <a:rPr lang="de-DE" dirty="0" smtClean="0"/>
            <a:t>Vorgehen</a:t>
          </a:r>
          <a:endParaRPr lang="de-DE" dirty="0"/>
        </a:p>
      </dgm:t>
    </dgm:pt>
    <dgm:pt modelId="{BA7F9FA6-8DA8-4BB8-8507-1F945AC84628}" type="parTrans" cxnId="{2A77D2B9-45F2-4185-8009-4D51C7D441A5}">
      <dgm:prSet/>
      <dgm:spPr/>
      <dgm:t>
        <a:bodyPr/>
        <a:lstStyle/>
        <a:p>
          <a:endParaRPr lang="de-DE"/>
        </a:p>
      </dgm:t>
    </dgm:pt>
    <dgm:pt modelId="{36089867-9B5A-4069-84C7-9F267A9AA260}" type="sibTrans" cxnId="{2A77D2B9-45F2-4185-8009-4D51C7D441A5}">
      <dgm:prSet/>
      <dgm:spPr/>
      <dgm:t>
        <a:bodyPr/>
        <a:lstStyle/>
        <a:p>
          <a:endParaRPr lang="de-DE"/>
        </a:p>
      </dgm:t>
    </dgm:pt>
    <dgm:pt modelId="{0A555652-BED8-4A52-BE7D-EE655ED027FB}">
      <dgm:prSet/>
      <dgm:spPr>
        <a:solidFill>
          <a:srgbClr val="7D3236"/>
        </a:solidFill>
      </dgm:spPr>
      <dgm:t>
        <a:bodyPr/>
        <a:lstStyle/>
        <a:p>
          <a:r>
            <a:rPr lang="de-DE" dirty="0" smtClean="0"/>
            <a:t>Ergebnisse</a:t>
          </a:r>
          <a:endParaRPr lang="de-DE" dirty="0"/>
        </a:p>
      </dgm:t>
    </dgm:pt>
    <dgm:pt modelId="{76296A22-E207-47EF-96D5-BC4EA9AD782F}" type="parTrans" cxnId="{DDF1004B-9232-45E7-A248-0218FF631070}">
      <dgm:prSet/>
      <dgm:spPr/>
      <dgm:t>
        <a:bodyPr/>
        <a:lstStyle/>
        <a:p>
          <a:endParaRPr lang="de-DE"/>
        </a:p>
      </dgm:t>
    </dgm:pt>
    <dgm:pt modelId="{55C428AF-AE02-420C-A103-D3B11B38F39E}" type="sibTrans" cxnId="{DDF1004B-9232-45E7-A248-0218FF631070}">
      <dgm:prSet/>
      <dgm:spPr/>
      <dgm:t>
        <a:bodyPr/>
        <a:lstStyle/>
        <a:p>
          <a:endParaRPr lang="de-DE"/>
        </a:p>
      </dgm:t>
    </dgm:pt>
    <dgm:pt modelId="{3C4C99CA-A7D8-455B-9AA1-C8B7A1B36C8F}">
      <dgm:prSet/>
      <dgm:spPr>
        <a:solidFill>
          <a:schemeClr val="bg1">
            <a:lumMod val="85000"/>
          </a:schemeClr>
        </a:solidFill>
      </dgm:spPr>
      <dgm:t>
        <a:bodyPr/>
        <a:lstStyle/>
        <a:p>
          <a:r>
            <a:rPr lang="de-DE" dirty="0" smtClean="0"/>
            <a:t>Vernetzung in öffentlichen Verwaltungen</a:t>
          </a:r>
          <a:endParaRPr lang="de-DE" dirty="0"/>
        </a:p>
      </dgm:t>
    </dgm:pt>
    <dgm:pt modelId="{7922AAA0-25DC-4969-BB75-327C43CEBBF0}" type="parTrans" cxnId="{21682D21-2FCC-4FDD-B020-BD7CC1B07A0B}">
      <dgm:prSet/>
      <dgm:spPr/>
      <dgm:t>
        <a:bodyPr/>
        <a:lstStyle/>
        <a:p>
          <a:endParaRPr lang="de-DE"/>
        </a:p>
      </dgm:t>
    </dgm:pt>
    <dgm:pt modelId="{1E957CE1-D1FE-4932-865A-D967E08DC43C}" type="sibTrans" cxnId="{21682D21-2FCC-4FDD-B020-BD7CC1B07A0B}">
      <dgm:prSet/>
      <dgm:spPr/>
      <dgm:t>
        <a:bodyPr/>
        <a:lstStyle/>
        <a:p>
          <a:endParaRPr lang="de-DE"/>
        </a:p>
      </dgm:t>
    </dgm:pt>
    <dgm:pt modelId="{58D1C561-EA5B-4FD7-8568-D21AE2301C8E}">
      <dgm:prSet/>
      <dgm:spPr>
        <a:solidFill>
          <a:schemeClr val="bg1">
            <a:lumMod val="85000"/>
          </a:schemeClr>
        </a:solidFill>
      </dgm:spPr>
      <dgm:t>
        <a:bodyPr/>
        <a:lstStyle/>
        <a:p>
          <a:r>
            <a:rPr lang="de-DE" dirty="0" smtClean="0"/>
            <a:t>Ausblick</a:t>
          </a:r>
          <a:endParaRPr lang="de-DE" dirty="0"/>
        </a:p>
      </dgm:t>
    </dgm:pt>
    <dgm:pt modelId="{E16C6BE8-882D-4398-8EBD-F8E934FD2BD9}" type="parTrans" cxnId="{FFDE8216-21D0-4093-ABC8-A7FB03FD1FD4}">
      <dgm:prSet/>
      <dgm:spPr/>
      <dgm:t>
        <a:bodyPr/>
        <a:lstStyle/>
        <a:p>
          <a:endParaRPr lang="de-DE"/>
        </a:p>
      </dgm:t>
    </dgm:pt>
    <dgm:pt modelId="{556A936A-C824-42DC-B672-3F934E6F5A54}" type="sibTrans" cxnId="{FFDE8216-21D0-4093-ABC8-A7FB03FD1FD4}">
      <dgm:prSet/>
      <dgm:spPr/>
      <dgm:t>
        <a:bodyPr/>
        <a:lstStyle/>
        <a:p>
          <a:endParaRPr lang="de-DE"/>
        </a:p>
      </dgm:t>
    </dgm:pt>
    <dgm:pt modelId="{426C61BE-5F42-48B3-A731-B99AA9B2DFA2}" type="pres">
      <dgm:prSet presAssocID="{88C63C0E-D193-446A-928A-0C86F36B760C}" presName="linear" presStyleCnt="0">
        <dgm:presLayoutVars>
          <dgm:dir/>
          <dgm:animLvl val="lvl"/>
          <dgm:resizeHandles val="exact"/>
        </dgm:presLayoutVars>
      </dgm:prSet>
      <dgm:spPr/>
      <dgm:t>
        <a:bodyPr/>
        <a:lstStyle/>
        <a:p>
          <a:endParaRPr lang="de-DE"/>
        </a:p>
      </dgm:t>
    </dgm:pt>
    <dgm:pt modelId="{42F07742-7AAD-47C5-AA7D-07F102900B7F}" type="pres">
      <dgm:prSet presAssocID="{9A5F32C8-7016-41A9-89B5-956D1566AA83}" presName="parentLin" presStyleCnt="0"/>
      <dgm:spPr/>
    </dgm:pt>
    <dgm:pt modelId="{96FC7DBA-5EE7-4F88-8C2C-62E7E3D31694}" type="pres">
      <dgm:prSet presAssocID="{9A5F32C8-7016-41A9-89B5-956D1566AA83}" presName="parentLeftMargin" presStyleLbl="node1" presStyleIdx="0" presStyleCnt="5"/>
      <dgm:spPr/>
      <dgm:t>
        <a:bodyPr/>
        <a:lstStyle/>
        <a:p>
          <a:endParaRPr lang="de-DE"/>
        </a:p>
      </dgm:t>
    </dgm:pt>
    <dgm:pt modelId="{634A4797-F8E0-4C93-8016-334D729C6060}" type="pres">
      <dgm:prSet presAssocID="{9A5F32C8-7016-41A9-89B5-956D1566AA83}" presName="parentText" presStyleLbl="node1" presStyleIdx="0" presStyleCnt="5" custScaleX="103985">
        <dgm:presLayoutVars>
          <dgm:chMax val="0"/>
          <dgm:bulletEnabled val="1"/>
        </dgm:presLayoutVars>
      </dgm:prSet>
      <dgm:spPr/>
      <dgm:t>
        <a:bodyPr/>
        <a:lstStyle/>
        <a:p>
          <a:endParaRPr lang="de-DE"/>
        </a:p>
      </dgm:t>
    </dgm:pt>
    <dgm:pt modelId="{F9565F07-89E1-4DDB-9441-88EF7C25BA2B}" type="pres">
      <dgm:prSet presAssocID="{9A5F32C8-7016-41A9-89B5-956D1566AA83}" presName="negativeSpace" presStyleCnt="0"/>
      <dgm:spPr/>
    </dgm:pt>
    <dgm:pt modelId="{3054D551-0DE8-491A-909E-8BF7BF0C15EE}" type="pres">
      <dgm:prSet presAssocID="{9A5F32C8-7016-41A9-89B5-956D1566AA83}" presName="childText" presStyleLbl="conFgAcc1" presStyleIdx="0" presStyleCnt="5">
        <dgm:presLayoutVars>
          <dgm:bulletEnabled val="1"/>
        </dgm:presLayoutVars>
      </dgm:prSet>
      <dgm:spPr>
        <a:ln>
          <a:solidFill>
            <a:schemeClr val="bg1">
              <a:lumMod val="85000"/>
            </a:schemeClr>
          </a:solidFill>
        </a:ln>
      </dgm:spPr>
      <dgm:t>
        <a:bodyPr/>
        <a:lstStyle/>
        <a:p>
          <a:endParaRPr lang="de-DE"/>
        </a:p>
      </dgm:t>
    </dgm:pt>
    <dgm:pt modelId="{5C8E4F61-C315-43C1-81C5-8BF9F95602A3}" type="pres">
      <dgm:prSet presAssocID="{356FBA2B-A334-4506-A442-CAE811D27D46}" presName="spaceBetweenRectangles" presStyleCnt="0"/>
      <dgm:spPr/>
    </dgm:pt>
    <dgm:pt modelId="{70CC512A-A044-4218-8A9B-316E0DE3D5A5}" type="pres">
      <dgm:prSet presAssocID="{EEF6244B-082D-40BF-B9F0-56FFCB578037}" presName="parentLin" presStyleCnt="0"/>
      <dgm:spPr/>
    </dgm:pt>
    <dgm:pt modelId="{A8B2E0F1-E91C-47D9-A6DC-EEE55A43D9A0}" type="pres">
      <dgm:prSet presAssocID="{EEF6244B-082D-40BF-B9F0-56FFCB578037}" presName="parentLeftMargin" presStyleLbl="node1" presStyleIdx="0" presStyleCnt="5"/>
      <dgm:spPr/>
      <dgm:t>
        <a:bodyPr/>
        <a:lstStyle/>
        <a:p>
          <a:endParaRPr lang="de-DE"/>
        </a:p>
      </dgm:t>
    </dgm:pt>
    <dgm:pt modelId="{87A46AC5-A7F9-44DE-9767-FDA3DE108D6B}" type="pres">
      <dgm:prSet presAssocID="{EEF6244B-082D-40BF-B9F0-56FFCB578037}" presName="parentText" presStyleLbl="node1" presStyleIdx="1" presStyleCnt="5" custScaleX="103985">
        <dgm:presLayoutVars>
          <dgm:chMax val="0"/>
          <dgm:bulletEnabled val="1"/>
        </dgm:presLayoutVars>
      </dgm:prSet>
      <dgm:spPr/>
      <dgm:t>
        <a:bodyPr/>
        <a:lstStyle/>
        <a:p>
          <a:endParaRPr lang="de-DE"/>
        </a:p>
      </dgm:t>
    </dgm:pt>
    <dgm:pt modelId="{4CC763BA-F646-4553-AC58-03FE44A6A40A}" type="pres">
      <dgm:prSet presAssocID="{EEF6244B-082D-40BF-B9F0-56FFCB578037}" presName="negativeSpace" presStyleCnt="0"/>
      <dgm:spPr/>
    </dgm:pt>
    <dgm:pt modelId="{0BB906DC-BB78-451B-86FD-5426784E22C1}" type="pres">
      <dgm:prSet presAssocID="{EEF6244B-082D-40BF-B9F0-56FFCB578037}" presName="childText" presStyleLbl="conFgAcc1" presStyleIdx="1" presStyleCnt="5">
        <dgm:presLayoutVars>
          <dgm:bulletEnabled val="1"/>
        </dgm:presLayoutVars>
      </dgm:prSet>
      <dgm:spPr>
        <a:ln>
          <a:solidFill>
            <a:schemeClr val="bg1">
              <a:lumMod val="85000"/>
            </a:schemeClr>
          </a:solidFill>
        </a:ln>
      </dgm:spPr>
      <dgm:t>
        <a:bodyPr/>
        <a:lstStyle/>
        <a:p>
          <a:endParaRPr lang="de-DE"/>
        </a:p>
      </dgm:t>
    </dgm:pt>
    <dgm:pt modelId="{D33E0BE0-CBDD-4B70-834D-C72CC6CAA276}" type="pres">
      <dgm:prSet presAssocID="{36089867-9B5A-4069-84C7-9F267A9AA260}" presName="spaceBetweenRectangles" presStyleCnt="0"/>
      <dgm:spPr/>
    </dgm:pt>
    <dgm:pt modelId="{83D3E195-B144-49E5-9320-55C56D1C62C0}" type="pres">
      <dgm:prSet presAssocID="{0A555652-BED8-4A52-BE7D-EE655ED027FB}" presName="parentLin" presStyleCnt="0"/>
      <dgm:spPr/>
    </dgm:pt>
    <dgm:pt modelId="{69597E0F-157D-45F7-AC05-50CC016911E1}" type="pres">
      <dgm:prSet presAssocID="{0A555652-BED8-4A52-BE7D-EE655ED027FB}" presName="parentLeftMargin" presStyleLbl="node1" presStyleIdx="1" presStyleCnt="5"/>
      <dgm:spPr/>
      <dgm:t>
        <a:bodyPr/>
        <a:lstStyle/>
        <a:p>
          <a:endParaRPr lang="de-DE"/>
        </a:p>
      </dgm:t>
    </dgm:pt>
    <dgm:pt modelId="{80813FB2-C31C-4038-8293-97955A47911E}" type="pres">
      <dgm:prSet presAssocID="{0A555652-BED8-4A52-BE7D-EE655ED027FB}" presName="parentText" presStyleLbl="node1" presStyleIdx="2" presStyleCnt="5" custScaleX="102810" custLinFactNeighborX="10355" custLinFactNeighborY="-9051">
        <dgm:presLayoutVars>
          <dgm:chMax val="0"/>
          <dgm:bulletEnabled val="1"/>
        </dgm:presLayoutVars>
      </dgm:prSet>
      <dgm:spPr/>
      <dgm:t>
        <a:bodyPr/>
        <a:lstStyle/>
        <a:p>
          <a:endParaRPr lang="de-DE"/>
        </a:p>
      </dgm:t>
    </dgm:pt>
    <dgm:pt modelId="{7F023DCA-8185-4C3B-8E33-5CD40D7D95D0}" type="pres">
      <dgm:prSet presAssocID="{0A555652-BED8-4A52-BE7D-EE655ED027FB}" presName="negativeSpace" presStyleCnt="0"/>
      <dgm:spPr/>
    </dgm:pt>
    <dgm:pt modelId="{4602F402-CF94-4AF7-9B1D-DCA06FCC8B02}" type="pres">
      <dgm:prSet presAssocID="{0A555652-BED8-4A52-BE7D-EE655ED027FB}" presName="childText" presStyleLbl="conFgAcc1" presStyleIdx="2" presStyleCnt="5">
        <dgm:presLayoutVars>
          <dgm:bulletEnabled val="1"/>
        </dgm:presLayoutVars>
      </dgm:prSet>
      <dgm:spPr>
        <a:ln>
          <a:solidFill>
            <a:srgbClr val="7D3236"/>
          </a:solidFill>
        </a:ln>
      </dgm:spPr>
      <dgm:t>
        <a:bodyPr/>
        <a:lstStyle/>
        <a:p>
          <a:endParaRPr lang="de-DE"/>
        </a:p>
      </dgm:t>
    </dgm:pt>
    <dgm:pt modelId="{DCDC1CDD-A65C-4D50-9643-2D5E3244B6CA}" type="pres">
      <dgm:prSet presAssocID="{55C428AF-AE02-420C-A103-D3B11B38F39E}" presName="spaceBetweenRectangles" presStyleCnt="0"/>
      <dgm:spPr/>
    </dgm:pt>
    <dgm:pt modelId="{E92D2D0A-9E08-4EDE-A946-763C1242E63E}" type="pres">
      <dgm:prSet presAssocID="{3C4C99CA-A7D8-455B-9AA1-C8B7A1B36C8F}" presName="parentLin" presStyleCnt="0"/>
      <dgm:spPr/>
    </dgm:pt>
    <dgm:pt modelId="{5CE43727-1C27-471F-A8FC-1E44D9182497}" type="pres">
      <dgm:prSet presAssocID="{3C4C99CA-A7D8-455B-9AA1-C8B7A1B36C8F}" presName="parentLeftMargin" presStyleLbl="node1" presStyleIdx="2" presStyleCnt="5"/>
      <dgm:spPr/>
      <dgm:t>
        <a:bodyPr/>
        <a:lstStyle/>
        <a:p>
          <a:endParaRPr lang="de-DE"/>
        </a:p>
      </dgm:t>
    </dgm:pt>
    <dgm:pt modelId="{359ABED8-F452-42C3-9F5B-CC1AD75EF73E}" type="pres">
      <dgm:prSet presAssocID="{3C4C99CA-A7D8-455B-9AA1-C8B7A1B36C8F}" presName="parentText" presStyleLbl="node1" presStyleIdx="3" presStyleCnt="5" custScaleX="103985">
        <dgm:presLayoutVars>
          <dgm:chMax val="0"/>
          <dgm:bulletEnabled val="1"/>
        </dgm:presLayoutVars>
      </dgm:prSet>
      <dgm:spPr/>
      <dgm:t>
        <a:bodyPr/>
        <a:lstStyle/>
        <a:p>
          <a:endParaRPr lang="de-DE"/>
        </a:p>
      </dgm:t>
    </dgm:pt>
    <dgm:pt modelId="{308FFA08-F8EF-4BF1-9808-F1B593DB5FEA}" type="pres">
      <dgm:prSet presAssocID="{3C4C99CA-A7D8-455B-9AA1-C8B7A1B36C8F}" presName="negativeSpace" presStyleCnt="0"/>
      <dgm:spPr/>
    </dgm:pt>
    <dgm:pt modelId="{28A34920-F7AF-4076-A83D-C4CD30FAE30B}" type="pres">
      <dgm:prSet presAssocID="{3C4C99CA-A7D8-455B-9AA1-C8B7A1B36C8F}" presName="childText" presStyleLbl="conFgAcc1" presStyleIdx="3" presStyleCnt="5">
        <dgm:presLayoutVars>
          <dgm:bulletEnabled val="1"/>
        </dgm:presLayoutVars>
      </dgm:prSet>
      <dgm:spPr>
        <a:ln>
          <a:solidFill>
            <a:schemeClr val="bg1">
              <a:lumMod val="85000"/>
            </a:schemeClr>
          </a:solidFill>
        </a:ln>
      </dgm:spPr>
      <dgm:t>
        <a:bodyPr/>
        <a:lstStyle/>
        <a:p>
          <a:endParaRPr lang="de-DE"/>
        </a:p>
      </dgm:t>
    </dgm:pt>
    <dgm:pt modelId="{83E8787E-B5E0-41A8-9FAD-14FD5CB5AD88}" type="pres">
      <dgm:prSet presAssocID="{1E957CE1-D1FE-4932-865A-D967E08DC43C}" presName="spaceBetweenRectangles" presStyleCnt="0"/>
      <dgm:spPr/>
    </dgm:pt>
    <dgm:pt modelId="{3FA3B79E-A3B5-4901-AD0A-184C9E65194D}" type="pres">
      <dgm:prSet presAssocID="{58D1C561-EA5B-4FD7-8568-D21AE2301C8E}" presName="parentLin" presStyleCnt="0"/>
      <dgm:spPr/>
    </dgm:pt>
    <dgm:pt modelId="{B6FCBCA8-F6E9-450F-8055-A9ECBCA3BEE3}" type="pres">
      <dgm:prSet presAssocID="{58D1C561-EA5B-4FD7-8568-D21AE2301C8E}" presName="parentLeftMargin" presStyleLbl="node1" presStyleIdx="3" presStyleCnt="5"/>
      <dgm:spPr/>
      <dgm:t>
        <a:bodyPr/>
        <a:lstStyle/>
        <a:p>
          <a:endParaRPr lang="de-DE"/>
        </a:p>
      </dgm:t>
    </dgm:pt>
    <dgm:pt modelId="{15ED1D6C-2E68-4DE5-9C5A-72D539B3D5D2}" type="pres">
      <dgm:prSet presAssocID="{58D1C561-EA5B-4FD7-8568-D21AE2301C8E}" presName="parentText" presStyleLbl="node1" presStyleIdx="4" presStyleCnt="5" custScaleX="103985">
        <dgm:presLayoutVars>
          <dgm:chMax val="0"/>
          <dgm:bulletEnabled val="1"/>
        </dgm:presLayoutVars>
      </dgm:prSet>
      <dgm:spPr/>
      <dgm:t>
        <a:bodyPr/>
        <a:lstStyle/>
        <a:p>
          <a:endParaRPr lang="de-DE"/>
        </a:p>
      </dgm:t>
    </dgm:pt>
    <dgm:pt modelId="{72A9E17A-86F8-488D-A7B7-A809D94342C7}" type="pres">
      <dgm:prSet presAssocID="{58D1C561-EA5B-4FD7-8568-D21AE2301C8E}" presName="negativeSpace" presStyleCnt="0"/>
      <dgm:spPr/>
    </dgm:pt>
    <dgm:pt modelId="{5BE7F26D-95DA-415B-BDD7-7A48F8416EBB}" type="pres">
      <dgm:prSet presAssocID="{58D1C561-EA5B-4FD7-8568-D21AE2301C8E}" presName="childText" presStyleLbl="conFgAcc1" presStyleIdx="4" presStyleCnt="5">
        <dgm:presLayoutVars>
          <dgm:bulletEnabled val="1"/>
        </dgm:presLayoutVars>
      </dgm:prSet>
      <dgm:spPr>
        <a:ln>
          <a:solidFill>
            <a:schemeClr val="bg1">
              <a:lumMod val="85000"/>
            </a:schemeClr>
          </a:solidFill>
        </a:ln>
      </dgm:spPr>
      <dgm:t>
        <a:bodyPr/>
        <a:lstStyle/>
        <a:p>
          <a:endParaRPr lang="de-DE"/>
        </a:p>
      </dgm:t>
    </dgm:pt>
  </dgm:ptLst>
  <dgm:cxnLst>
    <dgm:cxn modelId="{2A77D2B9-45F2-4185-8009-4D51C7D441A5}" srcId="{88C63C0E-D193-446A-928A-0C86F36B760C}" destId="{EEF6244B-082D-40BF-B9F0-56FFCB578037}" srcOrd="1" destOrd="0" parTransId="{BA7F9FA6-8DA8-4BB8-8507-1F945AC84628}" sibTransId="{36089867-9B5A-4069-84C7-9F267A9AA260}"/>
    <dgm:cxn modelId="{72B87D9B-55AE-4F76-A3FF-A7233426A5ED}" type="presOf" srcId="{88C63C0E-D193-446A-928A-0C86F36B760C}" destId="{426C61BE-5F42-48B3-A731-B99AA9B2DFA2}" srcOrd="0" destOrd="0" presId="urn:microsoft.com/office/officeart/2005/8/layout/list1"/>
    <dgm:cxn modelId="{C98FDE07-6823-4334-B78A-48712BBE80AB}" type="presOf" srcId="{58D1C561-EA5B-4FD7-8568-D21AE2301C8E}" destId="{B6FCBCA8-F6E9-450F-8055-A9ECBCA3BEE3}" srcOrd="0" destOrd="0" presId="urn:microsoft.com/office/officeart/2005/8/layout/list1"/>
    <dgm:cxn modelId="{C267C44B-2FE3-438B-99C5-1CAE0B18FBA7}" type="presOf" srcId="{9A5F32C8-7016-41A9-89B5-956D1566AA83}" destId="{96FC7DBA-5EE7-4F88-8C2C-62E7E3D31694}" srcOrd="0" destOrd="0" presId="urn:microsoft.com/office/officeart/2005/8/layout/list1"/>
    <dgm:cxn modelId="{D2BCE21C-65ED-480C-9ACE-3E4651C8DC1D}" type="presOf" srcId="{9A5F32C8-7016-41A9-89B5-956D1566AA83}" destId="{634A4797-F8E0-4C93-8016-334D729C6060}" srcOrd="1" destOrd="0" presId="urn:microsoft.com/office/officeart/2005/8/layout/list1"/>
    <dgm:cxn modelId="{DDF1004B-9232-45E7-A248-0218FF631070}" srcId="{88C63C0E-D193-446A-928A-0C86F36B760C}" destId="{0A555652-BED8-4A52-BE7D-EE655ED027FB}" srcOrd="2" destOrd="0" parTransId="{76296A22-E207-47EF-96D5-BC4EA9AD782F}" sibTransId="{55C428AF-AE02-420C-A103-D3B11B38F39E}"/>
    <dgm:cxn modelId="{807E83DC-6BF0-4343-AB88-F18F5C454BFB}" type="presOf" srcId="{3C4C99CA-A7D8-455B-9AA1-C8B7A1B36C8F}" destId="{5CE43727-1C27-471F-A8FC-1E44D9182497}" srcOrd="0" destOrd="0" presId="urn:microsoft.com/office/officeart/2005/8/layout/list1"/>
    <dgm:cxn modelId="{1C79FBFD-B32B-49AE-B8B3-6315D506F384}" type="presOf" srcId="{3C4C99CA-A7D8-455B-9AA1-C8B7A1B36C8F}" destId="{359ABED8-F452-42C3-9F5B-CC1AD75EF73E}" srcOrd="1" destOrd="0" presId="urn:microsoft.com/office/officeart/2005/8/layout/list1"/>
    <dgm:cxn modelId="{FD8E1647-1F9D-4C82-9D88-AD8010AD575F}" type="presOf" srcId="{0A555652-BED8-4A52-BE7D-EE655ED027FB}" destId="{80813FB2-C31C-4038-8293-97955A47911E}" srcOrd="1" destOrd="0" presId="urn:microsoft.com/office/officeart/2005/8/layout/list1"/>
    <dgm:cxn modelId="{F0FC01C1-0495-4799-A26A-8E9D3BB435CE}" type="presOf" srcId="{58D1C561-EA5B-4FD7-8568-D21AE2301C8E}" destId="{15ED1D6C-2E68-4DE5-9C5A-72D539B3D5D2}" srcOrd="1" destOrd="0" presId="urn:microsoft.com/office/officeart/2005/8/layout/list1"/>
    <dgm:cxn modelId="{21682D21-2FCC-4FDD-B020-BD7CC1B07A0B}" srcId="{88C63C0E-D193-446A-928A-0C86F36B760C}" destId="{3C4C99CA-A7D8-455B-9AA1-C8B7A1B36C8F}" srcOrd="3" destOrd="0" parTransId="{7922AAA0-25DC-4969-BB75-327C43CEBBF0}" sibTransId="{1E957CE1-D1FE-4932-865A-D967E08DC43C}"/>
    <dgm:cxn modelId="{4FF22ECB-BE46-448B-A796-9A0726B5758C}" type="presOf" srcId="{0A555652-BED8-4A52-BE7D-EE655ED027FB}" destId="{69597E0F-157D-45F7-AC05-50CC016911E1}" srcOrd="0" destOrd="0" presId="urn:microsoft.com/office/officeart/2005/8/layout/list1"/>
    <dgm:cxn modelId="{951DBE0E-BD2F-4ED2-BFD8-A59BFFA63E96}" type="presOf" srcId="{EEF6244B-082D-40BF-B9F0-56FFCB578037}" destId="{87A46AC5-A7F9-44DE-9767-FDA3DE108D6B}" srcOrd="1" destOrd="0" presId="urn:microsoft.com/office/officeart/2005/8/layout/list1"/>
    <dgm:cxn modelId="{FFDE8216-21D0-4093-ABC8-A7FB03FD1FD4}" srcId="{88C63C0E-D193-446A-928A-0C86F36B760C}" destId="{58D1C561-EA5B-4FD7-8568-D21AE2301C8E}" srcOrd="4" destOrd="0" parTransId="{E16C6BE8-882D-4398-8EBD-F8E934FD2BD9}" sibTransId="{556A936A-C824-42DC-B672-3F934E6F5A54}"/>
    <dgm:cxn modelId="{8A40605D-3CC0-4A33-9E9C-6FC5E00D26F8}" srcId="{88C63C0E-D193-446A-928A-0C86F36B760C}" destId="{9A5F32C8-7016-41A9-89B5-956D1566AA83}" srcOrd="0" destOrd="0" parTransId="{600241DB-10AB-475A-B038-EB2F9E0E86CC}" sibTransId="{356FBA2B-A334-4506-A442-CAE811D27D46}"/>
    <dgm:cxn modelId="{979BA1EA-9F99-454A-B8A3-BB664EA28E04}" type="presOf" srcId="{EEF6244B-082D-40BF-B9F0-56FFCB578037}" destId="{A8B2E0F1-E91C-47D9-A6DC-EEE55A43D9A0}" srcOrd="0" destOrd="0" presId="urn:microsoft.com/office/officeart/2005/8/layout/list1"/>
    <dgm:cxn modelId="{A07C316A-EF74-49AF-9727-64E9116271DE}" type="presParOf" srcId="{426C61BE-5F42-48B3-A731-B99AA9B2DFA2}" destId="{42F07742-7AAD-47C5-AA7D-07F102900B7F}" srcOrd="0" destOrd="0" presId="urn:microsoft.com/office/officeart/2005/8/layout/list1"/>
    <dgm:cxn modelId="{8FDBD600-1B43-4048-8043-B5F7BC16D795}" type="presParOf" srcId="{42F07742-7AAD-47C5-AA7D-07F102900B7F}" destId="{96FC7DBA-5EE7-4F88-8C2C-62E7E3D31694}" srcOrd="0" destOrd="0" presId="urn:microsoft.com/office/officeart/2005/8/layout/list1"/>
    <dgm:cxn modelId="{3DB4EF41-77DF-4A4F-BCBF-C60CBA2E099A}" type="presParOf" srcId="{42F07742-7AAD-47C5-AA7D-07F102900B7F}" destId="{634A4797-F8E0-4C93-8016-334D729C6060}" srcOrd="1" destOrd="0" presId="urn:microsoft.com/office/officeart/2005/8/layout/list1"/>
    <dgm:cxn modelId="{D697B6D9-AC2E-4B22-BB4E-E0C9320EAD96}" type="presParOf" srcId="{426C61BE-5F42-48B3-A731-B99AA9B2DFA2}" destId="{F9565F07-89E1-4DDB-9441-88EF7C25BA2B}" srcOrd="1" destOrd="0" presId="urn:microsoft.com/office/officeart/2005/8/layout/list1"/>
    <dgm:cxn modelId="{508AC4A5-719D-465F-8099-BA62471CE33A}" type="presParOf" srcId="{426C61BE-5F42-48B3-A731-B99AA9B2DFA2}" destId="{3054D551-0DE8-491A-909E-8BF7BF0C15EE}" srcOrd="2" destOrd="0" presId="urn:microsoft.com/office/officeart/2005/8/layout/list1"/>
    <dgm:cxn modelId="{7BBA2F0F-16CC-4637-92D4-F21166D775EF}" type="presParOf" srcId="{426C61BE-5F42-48B3-A731-B99AA9B2DFA2}" destId="{5C8E4F61-C315-43C1-81C5-8BF9F95602A3}" srcOrd="3" destOrd="0" presId="urn:microsoft.com/office/officeart/2005/8/layout/list1"/>
    <dgm:cxn modelId="{5AB8FF49-BF9D-4C73-86A5-A77FDC476FB4}" type="presParOf" srcId="{426C61BE-5F42-48B3-A731-B99AA9B2DFA2}" destId="{70CC512A-A044-4218-8A9B-316E0DE3D5A5}" srcOrd="4" destOrd="0" presId="urn:microsoft.com/office/officeart/2005/8/layout/list1"/>
    <dgm:cxn modelId="{7FCEC946-6FFF-4C7E-AB53-032D08703FD2}" type="presParOf" srcId="{70CC512A-A044-4218-8A9B-316E0DE3D5A5}" destId="{A8B2E0F1-E91C-47D9-A6DC-EEE55A43D9A0}" srcOrd="0" destOrd="0" presId="urn:microsoft.com/office/officeart/2005/8/layout/list1"/>
    <dgm:cxn modelId="{091DD53B-1B55-4405-927B-175E006D7F4A}" type="presParOf" srcId="{70CC512A-A044-4218-8A9B-316E0DE3D5A5}" destId="{87A46AC5-A7F9-44DE-9767-FDA3DE108D6B}" srcOrd="1" destOrd="0" presId="urn:microsoft.com/office/officeart/2005/8/layout/list1"/>
    <dgm:cxn modelId="{FEDCE761-9B89-4452-AAC8-C3B88C37FD24}" type="presParOf" srcId="{426C61BE-5F42-48B3-A731-B99AA9B2DFA2}" destId="{4CC763BA-F646-4553-AC58-03FE44A6A40A}" srcOrd="5" destOrd="0" presId="urn:microsoft.com/office/officeart/2005/8/layout/list1"/>
    <dgm:cxn modelId="{0D5F6BC3-82C3-4644-8327-6B744E60C847}" type="presParOf" srcId="{426C61BE-5F42-48B3-A731-B99AA9B2DFA2}" destId="{0BB906DC-BB78-451B-86FD-5426784E22C1}" srcOrd="6" destOrd="0" presId="urn:microsoft.com/office/officeart/2005/8/layout/list1"/>
    <dgm:cxn modelId="{3F238152-8750-4346-A8C7-8F175528C1D9}" type="presParOf" srcId="{426C61BE-5F42-48B3-A731-B99AA9B2DFA2}" destId="{D33E0BE0-CBDD-4B70-834D-C72CC6CAA276}" srcOrd="7" destOrd="0" presId="urn:microsoft.com/office/officeart/2005/8/layout/list1"/>
    <dgm:cxn modelId="{CEB5DBB0-339D-4F11-BBC9-B8177C991A8E}" type="presParOf" srcId="{426C61BE-5F42-48B3-A731-B99AA9B2DFA2}" destId="{83D3E195-B144-49E5-9320-55C56D1C62C0}" srcOrd="8" destOrd="0" presId="urn:microsoft.com/office/officeart/2005/8/layout/list1"/>
    <dgm:cxn modelId="{039DD0AA-9963-4FA2-BBF6-5693B5927DA5}" type="presParOf" srcId="{83D3E195-B144-49E5-9320-55C56D1C62C0}" destId="{69597E0F-157D-45F7-AC05-50CC016911E1}" srcOrd="0" destOrd="0" presId="urn:microsoft.com/office/officeart/2005/8/layout/list1"/>
    <dgm:cxn modelId="{D11C7267-F7EB-4077-AF8B-7F89671C8D3E}" type="presParOf" srcId="{83D3E195-B144-49E5-9320-55C56D1C62C0}" destId="{80813FB2-C31C-4038-8293-97955A47911E}" srcOrd="1" destOrd="0" presId="urn:microsoft.com/office/officeart/2005/8/layout/list1"/>
    <dgm:cxn modelId="{213235ED-E388-4DA6-8FEB-CAF2041D5637}" type="presParOf" srcId="{426C61BE-5F42-48B3-A731-B99AA9B2DFA2}" destId="{7F023DCA-8185-4C3B-8E33-5CD40D7D95D0}" srcOrd="9" destOrd="0" presId="urn:microsoft.com/office/officeart/2005/8/layout/list1"/>
    <dgm:cxn modelId="{B8CF8650-A5C6-4299-A3FA-6BEB2A8FDDF2}" type="presParOf" srcId="{426C61BE-5F42-48B3-A731-B99AA9B2DFA2}" destId="{4602F402-CF94-4AF7-9B1D-DCA06FCC8B02}" srcOrd="10" destOrd="0" presId="urn:microsoft.com/office/officeart/2005/8/layout/list1"/>
    <dgm:cxn modelId="{FAEF1A5C-1CBC-4DC8-8DEC-B05754A1D564}" type="presParOf" srcId="{426C61BE-5F42-48B3-A731-B99AA9B2DFA2}" destId="{DCDC1CDD-A65C-4D50-9643-2D5E3244B6CA}" srcOrd="11" destOrd="0" presId="urn:microsoft.com/office/officeart/2005/8/layout/list1"/>
    <dgm:cxn modelId="{695A2C46-FF1A-465B-87F3-6E9D88972B3C}" type="presParOf" srcId="{426C61BE-5F42-48B3-A731-B99AA9B2DFA2}" destId="{E92D2D0A-9E08-4EDE-A946-763C1242E63E}" srcOrd="12" destOrd="0" presId="urn:microsoft.com/office/officeart/2005/8/layout/list1"/>
    <dgm:cxn modelId="{AFD9CD0E-E9D0-479D-9C49-054BF30FC6E3}" type="presParOf" srcId="{E92D2D0A-9E08-4EDE-A946-763C1242E63E}" destId="{5CE43727-1C27-471F-A8FC-1E44D9182497}" srcOrd="0" destOrd="0" presId="urn:microsoft.com/office/officeart/2005/8/layout/list1"/>
    <dgm:cxn modelId="{3894472B-A312-4B13-B516-20268B480079}" type="presParOf" srcId="{E92D2D0A-9E08-4EDE-A946-763C1242E63E}" destId="{359ABED8-F452-42C3-9F5B-CC1AD75EF73E}" srcOrd="1" destOrd="0" presId="urn:microsoft.com/office/officeart/2005/8/layout/list1"/>
    <dgm:cxn modelId="{928F908A-2E9F-4D31-93B0-C21BA4BE1B19}" type="presParOf" srcId="{426C61BE-5F42-48B3-A731-B99AA9B2DFA2}" destId="{308FFA08-F8EF-4BF1-9808-F1B593DB5FEA}" srcOrd="13" destOrd="0" presId="urn:microsoft.com/office/officeart/2005/8/layout/list1"/>
    <dgm:cxn modelId="{B6D04C48-3A93-44E0-B7FC-AAB34EF7AD2E}" type="presParOf" srcId="{426C61BE-5F42-48B3-A731-B99AA9B2DFA2}" destId="{28A34920-F7AF-4076-A83D-C4CD30FAE30B}" srcOrd="14" destOrd="0" presId="urn:microsoft.com/office/officeart/2005/8/layout/list1"/>
    <dgm:cxn modelId="{3A07EBB2-6EC2-4808-B8DA-373DD9A6C36C}" type="presParOf" srcId="{426C61BE-5F42-48B3-A731-B99AA9B2DFA2}" destId="{83E8787E-B5E0-41A8-9FAD-14FD5CB5AD88}" srcOrd="15" destOrd="0" presId="urn:microsoft.com/office/officeart/2005/8/layout/list1"/>
    <dgm:cxn modelId="{1D8D900E-0E89-4D3D-B750-2F838851F373}" type="presParOf" srcId="{426C61BE-5F42-48B3-A731-B99AA9B2DFA2}" destId="{3FA3B79E-A3B5-4901-AD0A-184C9E65194D}" srcOrd="16" destOrd="0" presId="urn:microsoft.com/office/officeart/2005/8/layout/list1"/>
    <dgm:cxn modelId="{894599CE-7EAF-4B2C-8920-47D37182495E}" type="presParOf" srcId="{3FA3B79E-A3B5-4901-AD0A-184C9E65194D}" destId="{B6FCBCA8-F6E9-450F-8055-A9ECBCA3BEE3}" srcOrd="0" destOrd="0" presId="urn:microsoft.com/office/officeart/2005/8/layout/list1"/>
    <dgm:cxn modelId="{BCACF11A-8034-48D3-A4B7-CBAA56BDB937}" type="presParOf" srcId="{3FA3B79E-A3B5-4901-AD0A-184C9E65194D}" destId="{15ED1D6C-2E68-4DE5-9C5A-72D539B3D5D2}" srcOrd="1" destOrd="0" presId="urn:microsoft.com/office/officeart/2005/8/layout/list1"/>
    <dgm:cxn modelId="{0DFF01A7-97CB-494B-A896-936362F0571D}" type="presParOf" srcId="{426C61BE-5F42-48B3-A731-B99AA9B2DFA2}" destId="{72A9E17A-86F8-488D-A7B7-A809D94342C7}" srcOrd="17" destOrd="0" presId="urn:microsoft.com/office/officeart/2005/8/layout/list1"/>
    <dgm:cxn modelId="{A18E8776-FC41-462F-9E06-F8821F7AD109}" type="presParOf" srcId="{426C61BE-5F42-48B3-A731-B99AA9B2DFA2}" destId="{5BE7F26D-95DA-415B-BDD7-7A48F8416EBB}"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C63C0E-D193-446A-928A-0C86F36B76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9A5F32C8-7016-41A9-89B5-956D1566AA83}">
      <dgm:prSet phldrT="[Text]"/>
      <dgm:spPr>
        <a:solidFill>
          <a:schemeClr val="bg1">
            <a:lumMod val="85000"/>
          </a:schemeClr>
        </a:solidFill>
      </dgm:spPr>
      <dgm:t>
        <a:bodyPr/>
        <a:lstStyle/>
        <a:p>
          <a:r>
            <a:rPr lang="de-DE" dirty="0" smtClean="0"/>
            <a:t>Motivation</a:t>
          </a:r>
          <a:endParaRPr lang="de-DE" dirty="0"/>
        </a:p>
      </dgm:t>
    </dgm:pt>
    <dgm:pt modelId="{600241DB-10AB-475A-B038-EB2F9E0E86CC}" type="parTrans" cxnId="{8A40605D-3CC0-4A33-9E9C-6FC5E00D26F8}">
      <dgm:prSet/>
      <dgm:spPr/>
      <dgm:t>
        <a:bodyPr/>
        <a:lstStyle/>
        <a:p>
          <a:endParaRPr lang="de-DE"/>
        </a:p>
      </dgm:t>
    </dgm:pt>
    <dgm:pt modelId="{356FBA2B-A334-4506-A442-CAE811D27D46}" type="sibTrans" cxnId="{8A40605D-3CC0-4A33-9E9C-6FC5E00D26F8}">
      <dgm:prSet/>
      <dgm:spPr/>
      <dgm:t>
        <a:bodyPr/>
        <a:lstStyle/>
        <a:p>
          <a:endParaRPr lang="de-DE"/>
        </a:p>
      </dgm:t>
    </dgm:pt>
    <dgm:pt modelId="{EEF6244B-082D-40BF-B9F0-56FFCB578037}">
      <dgm:prSet phldrT="[Text]"/>
      <dgm:spPr>
        <a:solidFill>
          <a:schemeClr val="bg1">
            <a:lumMod val="85000"/>
          </a:schemeClr>
        </a:solidFill>
      </dgm:spPr>
      <dgm:t>
        <a:bodyPr/>
        <a:lstStyle/>
        <a:p>
          <a:r>
            <a:rPr lang="de-DE" dirty="0" smtClean="0"/>
            <a:t>Vorgehen</a:t>
          </a:r>
          <a:endParaRPr lang="de-DE" dirty="0"/>
        </a:p>
      </dgm:t>
    </dgm:pt>
    <dgm:pt modelId="{BA7F9FA6-8DA8-4BB8-8507-1F945AC84628}" type="parTrans" cxnId="{2A77D2B9-45F2-4185-8009-4D51C7D441A5}">
      <dgm:prSet/>
      <dgm:spPr/>
      <dgm:t>
        <a:bodyPr/>
        <a:lstStyle/>
        <a:p>
          <a:endParaRPr lang="de-DE"/>
        </a:p>
      </dgm:t>
    </dgm:pt>
    <dgm:pt modelId="{36089867-9B5A-4069-84C7-9F267A9AA260}" type="sibTrans" cxnId="{2A77D2B9-45F2-4185-8009-4D51C7D441A5}">
      <dgm:prSet/>
      <dgm:spPr/>
      <dgm:t>
        <a:bodyPr/>
        <a:lstStyle/>
        <a:p>
          <a:endParaRPr lang="de-DE"/>
        </a:p>
      </dgm:t>
    </dgm:pt>
    <dgm:pt modelId="{0A555652-BED8-4A52-BE7D-EE655ED027FB}">
      <dgm:prSet/>
      <dgm:spPr>
        <a:solidFill>
          <a:schemeClr val="bg1">
            <a:lumMod val="85000"/>
          </a:schemeClr>
        </a:solidFill>
      </dgm:spPr>
      <dgm:t>
        <a:bodyPr/>
        <a:lstStyle/>
        <a:p>
          <a:r>
            <a:rPr lang="de-DE" dirty="0" smtClean="0"/>
            <a:t>Ergebnisse</a:t>
          </a:r>
          <a:endParaRPr lang="de-DE" dirty="0"/>
        </a:p>
      </dgm:t>
    </dgm:pt>
    <dgm:pt modelId="{76296A22-E207-47EF-96D5-BC4EA9AD782F}" type="parTrans" cxnId="{DDF1004B-9232-45E7-A248-0218FF631070}">
      <dgm:prSet/>
      <dgm:spPr/>
      <dgm:t>
        <a:bodyPr/>
        <a:lstStyle/>
        <a:p>
          <a:endParaRPr lang="de-DE"/>
        </a:p>
      </dgm:t>
    </dgm:pt>
    <dgm:pt modelId="{55C428AF-AE02-420C-A103-D3B11B38F39E}" type="sibTrans" cxnId="{DDF1004B-9232-45E7-A248-0218FF631070}">
      <dgm:prSet/>
      <dgm:spPr/>
      <dgm:t>
        <a:bodyPr/>
        <a:lstStyle/>
        <a:p>
          <a:endParaRPr lang="de-DE"/>
        </a:p>
      </dgm:t>
    </dgm:pt>
    <dgm:pt modelId="{3C4C99CA-A7D8-455B-9AA1-C8B7A1B36C8F}">
      <dgm:prSet/>
      <dgm:spPr>
        <a:solidFill>
          <a:srgbClr val="7D3236"/>
        </a:solidFill>
      </dgm:spPr>
      <dgm:t>
        <a:bodyPr/>
        <a:lstStyle/>
        <a:p>
          <a:r>
            <a:rPr lang="de-DE" dirty="0" smtClean="0"/>
            <a:t>Vernetzung in öffentlichen Verwaltungen</a:t>
          </a:r>
          <a:endParaRPr lang="de-DE" dirty="0"/>
        </a:p>
      </dgm:t>
    </dgm:pt>
    <dgm:pt modelId="{7922AAA0-25DC-4969-BB75-327C43CEBBF0}" type="parTrans" cxnId="{21682D21-2FCC-4FDD-B020-BD7CC1B07A0B}">
      <dgm:prSet/>
      <dgm:spPr/>
      <dgm:t>
        <a:bodyPr/>
        <a:lstStyle/>
        <a:p>
          <a:endParaRPr lang="de-DE"/>
        </a:p>
      </dgm:t>
    </dgm:pt>
    <dgm:pt modelId="{1E957CE1-D1FE-4932-865A-D967E08DC43C}" type="sibTrans" cxnId="{21682D21-2FCC-4FDD-B020-BD7CC1B07A0B}">
      <dgm:prSet/>
      <dgm:spPr/>
      <dgm:t>
        <a:bodyPr/>
        <a:lstStyle/>
        <a:p>
          <a:endParaRPr lang="de-DE"/>
        </a:p>
      </dgm:t>
    </dgm:pt>
    <dgm:pt modelId="{58D1C561-EA5B-4FD7-8568-D21AE2301C8E}">
      <dgm:prSet/>
      <dgm:spPr>
        <a:solidFill>
          <a:schemeClr val="bg1">
            <a:lumMod val="85000"/>
          </a:schemeClr>
        </a:solidFill>
      </dgm:spPr>
      <dgm:t>
        <a:bodyPr/>
        <a:lstStyle/>
        <a:p>
          <a:r>
            <a:rPr lang="de-DE" dirty="0" smtClean="0"/>
            <a:t>Ausblick</a:t>
          </a:r>
          <a:endParaRPr lang="de-DE" dirty="0"/>
        </a:p>
      </dgm:t>
    </dgm:pt>
    <dgm:pt modelId="{E16C6BE8-882D-4398-8EBD-F8E934FD2BD9}" type="parTrans" cxnId="{FFDE8216-21D0-4093-ABC8-A7FB03FD1FD4}">
      <dgm:prSet/>
      <dgm:spPr/>
      <dgm:t>
        <a:bodyPr/>
        <a:lstStyle/>
        <a:p>
          <a:endParaRPr lang="de-DE"/>
        </a:p>
      </dgm:t>
    </dgm:pt>
    <dgm:pt modelId="{556A936A-C824-42DC-B672-3F934E6F5A54}" type="sibTrans" cxnId="{FFDE8216-21D0-4093-ABC8-A7FB03FD1FD4}">
      <dgm:prSet/>
      <dgm:spPr/>
      <dgm:t>
        <a:bodyPr/>
        <a:lstStyle/>
        <a:p>
          <a:endParaRPr lang="de-DE"/>
        </a:p>
      </dgm:t>
    </dgm:pt>
    <dgm:pt modelId="{426C61BE-5F42-48B3-A731-B99AA9B2DFA2}" type="pres">
      <dgm:prSet presAssocID="{88C63C0E-D193-446A-928A-0C86F36B760C}" presName="linear" presStyleCnt="0">
        <dgm:presLayoutVars>
          <dgm:dir/>
          <dgm:animLvl val="lvl"/>
          <dgm:resizeHandles val="exact"/>
        </dgm:presLayoutVars>
      </dgm:prSet>
      <dgm:spPr/>
      <dgm:t>
        <a:bodyPr/>
        <a:lstStyle/>
        <a:p>
          <a:endParaRPr lang="de-DE"/>
        </a:p>
      </dgm:t>
    </dgm:pt>
    <dgm:pt modelId="{42F07742-7AAD-47C5-AA7D-07F102900B7F}" type="pres">
      <dgm:prSet presAssocID="{9A5F32C8-7016-41A9-89B5-956D1566AA83}" presName="parentLin" presStyleCnt="0"/>
      <dgm:spPr/>
    </dgm:pt>
    <dgm:pt modelId="{96FC7DBA-5EE7-4F88-8C2C-62E7E3D31694}" type="pres">
      <dgm:prSet presAssocID="{9A5F32C8-7016-41A9-89B5-956D1566AA83}" presName="parentLeftMargin" presStyleLbl="node1" presStyleIdx="0" presStyleCnt="5"/>
      <dgm:spPr/>
      <dgm:t>
        <a:bodyPr/>
        <a:lstStyle/>
        <a:p>
          <a:endParaRPr lang="de-DE"/>
        </a:p>
      </dgm:t>
    </dgm:pt>
    <dgm:pt modelId="{634A4797-F8E0-4C93-8016-334D729C6060}" type="pres">
      <dgm:prSet presAssocID="{9A5F32C8-7016-41A9-89B5-956D1566AA83}" presName="parentText" presStyleLbl="node1" presStyleIdx="0" presStyleCnt="5" custScaleX="103985">
        <dgm:presLayoutVars>
          <dgm:chMax val="0"/>
          <dgm:bulletEnabled val="1"/>
        </dgm:presLayoutVars>
      </dgm:prSet>
      <dgm:spPr/>
      <dgm:t>
        <a:bodyPr/>
        <a:lstStyle/>
        <a:p>
          <a:endParaRPr lang="de-DE"/>
        </a:p>
      </dgm:t>
    </dgm:pt>
    <dgm:pt modelId="{F9565F07-89E1-4DDB-9441-88EF7C25BA2B}" type="pres">
      <dgm:prSet presAssocID="{9A5F32C8-7016-41A9-89B5-956D1566AA83}" presName="negativeSpace" presStyleCnt="0"/>
      <dgm:spPr/>
    </dgm:pt>
    <dgm:pt modelId="{3054D551-0DE8-491A-909E-8BF7BF0C15EE}" type="pres">
      <dgm:prSet presAssocID="{9A5F32C8-7016-41A9-89B5-956D1566AA83}" presName="childText" presStyleLbl="conFgAcc1" presStyleIdx="0" presStyleCnt="5">
        <dgm:presLayoutVars>
          <dgm:bulletEnabled val="1"/>
        </dgm:presLayoutVars>
      </dgm:prSet>
      <dgm:spPr>
        <a:ln>
          <a:solidFill>
            <a:schemeClr val="bg1">
              <a:lumMod val="85000"/>
            </a:schemeClr>
          </a:solidFill>
        </a:ln>
      </dgm:spPr>
      <dgm:t>
        <a:bodyPr/>
        <a:lstStyle/>
        <a:p>
          <a:endParaRPr lang="de-DE"/>
        </a:p>
      </dgm:t>
    </dgm:pt>
    <dgm:pt modelId="{5C8E4F61-C315-43C1-81C5-8BF9F95602A3}" type="pres">
      <dgm:prSet presAssocID="{356FBA2B-A334-4506-A442-CAE811D27D46}" presName="spaceBetweenRectangles" presStyleCnt="0"/>
      <dgm:spPr/>
    </dgm:pt>
    <dgm:pt modelId="{70CC512A-A044-4218-8A9B-316E0DE3D5A5}" type="pres">
      <dgm:prSet presAssocID="{EEF6244B-082D-40BF-B9F0-56FFCB578037}" presName="parentLin" presStyleCnt="0"/>
      <dgm:spPr/>
    </dgm:pt>
    <dgm:pt modelId="{A8B2E0F1-E91C-47D9-A6DC-EEE55A43D9A0}" type="pres">
      <dgm:prSet presAssocID="{EEF6244B-082D-40BF-B9F0-56FFCB578037}" presName="parentLeftMargin" presStyleLbl="node1" presStyleIdx="0" presStyleCnt="5"/>
      <dgm:spPr/>
      <dgm:t>
        <a:bodyPr/>
        <a:lstStyle/>
        <a:p>
          <a:endParaRPr lang="de-DE"/>
        </a:p>
      </dgm:t>
    </dgm:pt>
    <dgm:pt modelId="{87A46AC5-A7F9-44DE-9767-FDA3DE108D6B}" type="pres">
      <dgm:prSet presAssocID="{EEF6244B-082D-40BF-B9F0-56FFCB578037}" presName="parentText" presStyleLbl="node1" presStyleIdx="1" presStyleCnt="5" custScaleX="103985">
        <dgm:presLayoutVars>
          <dgm:chMax val="0"/>
          <dgm:bulletEnabled val="1"/>
        </dgm:presLayoutVars>
      </dgm:prSet>
      <dgm:spPr/>
      <dgm:t>
        <a:bodyPr/>
        <a:lstStyle/>
        <a:p>
          <a:endParaRPr lang="de-DE"/>
        </a:p>
      </dgm:t>
    </dgm:pt>
    <dgm:pt modelId="{4CC763BA-F646-4553-AC58-03FE44A6A40A}" type="pres">
      <dgm:prSet presAssocID="{EEF6244B-082D-40BF-B9F0-56FFCB578037}" presName="negativeSpace" presStyleCnt="0"/>
      <dgm:spPr/>
    </dgm:pt>
    <dgm:pt modelId="{0BB906DC-BB78-451B-86FD-5426784E22C1}" type="pres">
      <dgm:prSet presAssocID="{EEF6244B-082D-40BF-B9F0-56FFCB578037}" presName="childText" presStyleLbl="conFgAcc1" presStyleIdx="1" presStyleCnt="5">
        <dgm:presLayoutVars>
          <dgm:bulletEnabled val="1"/>
        </dgm:presLayoutVars>
      </dgm:prSet>
      <dgm:spPr>
        <a:ln>
          <a:solidFill>
            <a:schemeClr val="bg1">
              <a:lumMod val="85000"/>
            </a:schemeClr>
          </a:solidFill>
        </a:ln>
      </dgm:spPr>
      <dgm:t>
        <a:bodyPr/>
        <a:lstStyle/>
        <a:p>
          <a:endParaRPr lang="de-DE"/>
        </a:p>
      </dgm:t>
    </dgm:pt>
    <dgm:pt modelId="{D33E0BE0-CBDD-4B70-834D-C72CC6CAA276}" type="pres">
      <dgm:prSet presAssocID="{36089867-9B5A-4069-84C7-9F267A9AA260}" presName="spaceBetweenRectangles" presStyleCnt="0"/>
      <dgm:spPr/>
    </dgm:pt>
    <dgm:pt modelId="{83D3E195-B144-49E5-9320-55C56D1C62C0}" type="pres">
      <dgm:prSet presAssocID="{0A555652-BED8-4A52-BE7D-EE655ED027FB}" presName="parentLin" presStyleCnt="0"/>
      <dgm:spPr/>
    </dgm:pt>
    <dgm:pt modelId="{69597E0F-157D-45F7-AC05-50CC016911E1}" type="pres">
      <dgm:prSet presAssocID="{0A555652-BED8-4A52-BE7D-EE655ED027FB}" presName="parentLeftMargin" presStyleLbl="node1" presStyleIdx="1" presStyleCnt="5"/>
      <dgm:spPr/>
      <dgm:t>
        <a:bodyPr/>
        <a:lstStyle/>
        <a:p>
          <a:endParaRPr lang="de-DE"/>
        </a:p>
      </dgm:t>
    </dgm:pt>
    <dgm:pt modelId="{80813FB2-C31C-4038-8293-97955A47911E}" type="pres">
      <dgm:prSet presAssocID="{0A555652-BED8-4A52-BE7D-EE655ED027FB}" presName="parentText" presStyleLbl="node1" presStyleIdx="2" presStyleCnt="5" custScaleX="102810" custLinFactNeighborX="10355" custLinFactNeighborY="-9051">
        <dgm:presLayoutVars>
          <dgm:chMax val="0"/>
          <dgm:bulletEnabled val="1"/>
        </dgm:presLayoutVars>
      </dgm:prSet>
      <dgm:spPr/>
      <dgm:t>
        <a:bodyPr/>
        <a:lstStyle/>
        <a:p>
          <a:endParaRPr lang="de-DE"/>
        </a:p>
      </dgm:t>
    </dgm:pt>
    <dgm:pt modelId="{7F023DCA-8185-4C3B-8E33-5CD40D7D95D0}" type="pres">
      <dgm:prSet presAssocID="{0A555652-BED8-4A52-BE7D-EE655ED027FB}" presName="negativeSpace" presStyleCnt="0"/>
      <dgm:spPr/>
    </dgm:pt>
    <dgm:pt modelId="{4602F402-CF94-4AF7-9B1D-DCA06FCC8B02}" type="pres">
      <dgm:prSet presAssocID="{0A555652-BED8-4A52-BE7D-EE655ED027FB}" presName="childText" presStyleLbl="conFgAcc1" presStyleIdx="2" presStyleCnt="5">
        <dgm:presLayoutVars>
          <dgm:bulletEnabled val="1"/>
        </dgm:presLayoutVars>
      </dgm:prSet>
      <dgm:spPr>
        <a:ln>
          <a:solidFill>
            <a:schemeClr val="bg1">
              <a:lumMod val="85000"/>
            </a:schemeClr>
          </a:solidFill>
        </a:ln>
      </dgm:spPr>
      <dgm:t>
        <a:bodyPr/>
        <a:lstStyle/>
        <a:p>
          <a:endParaRPr lang="de-DE"/>
        </a:p>
      </dgm:t>
    </dgm:pt>
    <dgm:pt modelId="{DCDC1CDD-A65C-4D50-9643-2D5E3244B6CA}" type="pres">
      <dgm:prSet presAssocID="{55C428AF-AE02-420C-A103-D3B11B38F39E}" presName="spaceBetweenRectangles" presStyleCnt="0"/>
      <dgm:spPr/>
    </dgm:pt>
    <dgm:pt modelId="{E92D2D0A-9E08-4EDE-A946-763C1242E63E}" type="pres">
      <dgm:prSet presAssocID="{3C4C99CA-A7D8-455B-9AA1-C8B7A1B36C8F}" presName="parentLin" presStyleCnt="0"/>
      <dgm:spPr/>
    </dgm:pt>
    <dgm:pt modelId="{5CE43727-1C27-471F-A8FC-1E44D9182497}" type="pres">
      <dgm:prSet presAssocID="{3C4C99CA-A7D8-455B-9AA1-C8B7A1B36C8F}" presName="parentLeftMargin" presStyleLbl="node1" presStyleIdx="2" presStyleCnt="5"/>
      <dgm:spPr/>
      <dgm:t>
        <a:bodyPr/>
        <a:lstStyle/>
        <a:p>
          <a:endParaRPr lang="de-DE"/>
        </a:p>
      </dgm:t>
    </dgm:pt>
    <dgm:pt modelId="{359ABED8-F452-42C3-9F5B-CC1AD75EF73E}" type="pres">
      <dgm:prSet presAssocID="{3C4C99CA-A7D8-455B-9AA1-C8B7A1B36C8F}" presName="parentText" presStyleLbl="node1" presStyleIdx="3" presStyleCnt="5" custScaleX="103985">
        <dgm:presLayoutVars>
          <dgm:chMax val="0"/>
          <dgm:bulletEnabled val="1"/>
        </dgm:presLayoutVars>
      </dgm:prSet>
      <dgm:spPr/>
      <dgm:t>
        <a:bodyPr/>
        <a:lstStyle/>
        <a:p>
          <a:endParaRPr lang="de-DE"/>
        </a:p>
      </dgm:t>
    </dgm:pt>
    <dgm:pt modelId="{308FFA08-F8EF-4BF1-9808-F1B593DB5FEA}" type="pres">
      <dgm:prSet presAssocID="{3C4C99CA-A7D8-455B-9AA1-C8B7A1B36C8F}" presName="negativeSpace" presStyleCnt="0"/>
      <dgm:spPr/>
    </dgm:pt>
    <dgm:pt modelId="{28A34920-F7AF-4076-A83D-C4CD30FAE30B}" type="pres">
      <dgm:prSet presAssocID="{3C4C99CA-A7D8-455B-9AA1-C8B7A1B36C8F}" presName="childText" presStyleLbl="conFgAcc1" presStyleIdx="3" presStyleCnt="5">
        <dgm:presLayoutVars>
          <dgm:bulletEnabled val="1"/>
        </dgm:presLayoutVars>
      </dgm:prSet>
      <dgm:spPr>
        <a:ln>
          <a:solidFill>
            <a:srgbClr val="7D3236"/>
          </a:solidFill>
        </a:ln>
      </dgm:spPr>
      <dgm:t>
        <a:bodyPr/>
        <a:lstStyle/>
        <a:p>
          <a:endParaRPr lang="de-DE"/>
        </a:p>
      </dgm:t>
    </dgm:pt>
    <dgm:pt modelId="{83E8787E-B5E0-41A8-9FAD-14FD5CB5AD88}" type="pres">
      <dgm:prSet presAssocID="{1E957CE1-D1FE-4932-865A-D967E08DC43C}" presName="spaceBetweenRectangles" presStyleCnt="0"/>
      <dgm:spPr/>
    </dgm:pt>
    <dgm:pt modelId="{3FA3B79E-A3B5-4901-AD0A-184C9E65194D}" type="pres">
      <dgm:prSet presAssocID="{58D1C561-EA5B-4FD7-8568-D21AE2301C8E}" presName="parentLin" presStyleCnt="0"/>
      <dgm:spPr/>
    </dgm:pt>
    <dgm:pt modelId="{B6FCBCA8-F6E9-450F-8055-A9ECBCA3BEE3}" type="pres">
      <dgm:prSet presAssocID="{58D1C561-EA5B-4FD7-8568-D21AE2301C8E}" presName="parentLeftMargin" presStyleLbl="node1" presStyleIdx="3" presStyleCnt="5"/>
      <dgm:spPr/>
      <dgm:t>
        <a:bodyPr/>
        <a:lstStyle/>
        <a:p>
          <a:endParaRPr lang="de-DE"/>
        </a:p>
      </dgm:t>
    </dgm:pt>
    <dgm:pt modelId="{15ED1D6C-2E68-4DE5-9C5A-72D539B3D5D2}" type="pres">
      <dgm:prSet presAssocID="{58D1C561-EA5B-4FD7-8568-D21AE2301C8E}" presName="parentText" presStyleLbl="node1" presStyleIdx="4" presStyleCnt="5" custScaleX="103985">
        <dgm:presLayoutVars>
          <dgm:chMax val="0"/>
          <dgm:bulletEnabled val="1"/>
        </dgm:presLayoutVars>
      </dgm:prSet>
      <dgm:spPr/>
      <dgm:t>
        <a:bodyPr/>
        <a:lstStyle/>
        <a:p>
          <a:endParaRPr lang="de-DE"/>
        </a:p>
      </dgm:t>
    </dgm:pt>
    <dgm:pt modelId="{72A9E17A-86F8-488D-A7B7-A809D94342C7}" type="pres">
      <dgm:prSet presAssocID="{58D1C561-EA5B-4FD7-8568-D21AE2301C8E}" presName="negativeSpace" presStyleCnt="0"/>
      <dgm:spPr/>
    </dgm:pt>
    <dgm:pt modelId="{5BE7F26D-95DA-415B-BDD7-7A48F8416EBB}" type="pres">
      <dgm:prSet presAssocID="{58D1C561-EA5B-4FD7-8568-D21AE2301C8E}" presName="childText" presStyleLbl="conFgAcc1" presStyleIdx="4" presStyleCnt="5">
        <dgm:presLayoutVars>
          <dgm:bulletEnabled val="1"/>
        </dgm:presLayoutVars>
      </dgm:prSet>
      <dgm:spPr>
        <a:ln>
          <a:solidFill>
            <a:schemeClr val="bg1">
              <a:lumMod val="85000"/>
            </a:schemeClr>
          </a:solidFill>
        </a:ln>
      </dgm:spPr>
      <dgm:t>
        <a:bodyPr/>
        <a:lstStyle/>
        <a:p>
          <a:endParaRPr lang="de-DE"/>
        </a:p>
      </dgm:t>
    </dgm:pt>
  </dgm:ptLst>
  <dgm:cxnLst>
    <dgm:cxn modelId="{25F0210D-F137-4FF4-859C-5F75E0BE611E}" type="presOf" srcId="{58D1C561-EA5B-4FD7-8568-D21AE2301C8E}" destId="{15ED1D6C-2E68-4DE5-9C5A-72D539B3D5D2}" srcOrd="1" destOrd="0" presId="urn:microsoft.com/office/officeart/2005/8/layout/list1"/>
    <dgm:cxn modelId="{9D4FD8BA-E19E-481E-B890-9749EF8D8B18}" type="presOf" srcId="{EEF6244B-082D-40BF-B9F0-56FFCB578037}" destId="{A8B2E0F1-E91C-47D9-A6DC-EEE55A43D9A0}" srcOrd="0" destOrd="0" presId="urn:microsoft.com/office/officeart/2005/8/layout/list1"/>
    <dgm:cxn modelId="{FFDE8216-21D0-4093-ABC8-A7FB03FD1FD4}" srcId="{88C63C0E-D193-446A-928A-0C86F36B760C}" destId="{58D1C561-EA5B-4FD7-8568-D21AE2301C8E}" srcOrd="4" destOrd="0" parTransId="{E16C6BE8-882D-4398-8EBD-F8E934FD2BD9}" sibTransId="{556A936A-C824-42DC-B672-3F934E6F5A54}"/>
    <dgm:cxn modelId="{6C9FF022-DAF1-4763-B789-C2754DE3B654}" type="presOf" srcId="{EEF6244B-082D-40BF-B9F0-56FFCB578037}" destId="{87A46AC5-A7F9-44DE-9767-FDA3DE108D6B}" srcOrd="1" destOrd="0" presId="urn:microsoft.com/office/officeart/2005/8/layout/list1"/>
    <dgm:cxn modelId="{21682D21-2FCC-4FDD-B020-BD7CC1B07A0B}" srcId="{88C63C0E-D193-446A-928A-0C86F36B760C}" destId="{3C4C99CA-A7D8-455B-9AA1-C8B7A1B36C8F}" srcOrd="3" destOrd="0" parTransId="{7922AAA0-25DC-4969-BB75-327C43CEBBF0}" sibTransId="{1E957CE1-D1FE-4932-865A-D967E08DC43C}"/>
    <dgm:cxn modelId="{2A77D2B9-45F2-4185-8009-4D51C7D441A5}" srcId="{88C63C0E-D193-446A-928A-0C86F36B760C}" destId="{EEF6244B-082D-40BF-B9F0-56FFCB578037}" srcOrd="1" destOrd="0" parTransId="{BA7F9FA6-8DA8-4BB8-8507-1F945AC84628}" sibTransId="{36089867-9B5A-4069-84C7-9F267A9AA260}"/>
    <dgm:cxn modelId="{6A4B5CC9-4187-4C03-A1AA-EBA256916299}" type="presOf" srcId="{0A555652-BED8-4A52-BE7D-EE655ED027FB}" destId="{69597E0F-157D-45F7-AC05-50CC016911E1}" srcOrd="0" destOrd="0" presId="urn:microsoft.com/office/officeart/2005/8/layout/list1"/>
    <dgm:cxn modelId="{8A40605D-3CC0-4A33-9E9C-6FC5E00D26F8}" srcId="{88C63C0E-D193-446A-928A-0C86F36B760C}" destId="{9A5F32C8-7016-41A9-89B5-956D1566AA83}" srcOrd="0" destOrd="0" parTransId="{600241DB-10AB-475A-B038-EB2F9E0E86CC}" sibTransId="{356FBA2B-A334-4506-A442-CAE811D27D46}"/>
    <dgm:cxn modelId="{C6F484FA-7129-4045-B090-AE3A3072E67A}" type="presOf" srcId="{9A5F32C8-7016-41A9-89B5-956D1566AA83}" destId="{96FC7DBA-5EE7-4F88-8C2C-62E7E3D31694}" srcOrd="0" destOrd="0" presId="urn:microsoft.com/office/officeart/2005/8/layout/list1"/>
    <dgm:cxn modelId="{0E13B9ED-8F00-485A-98D2-7B993BFC3099}" type="presOf" srcId="{9A5F32C8-7016-41A9-89B5-956D1566AA83}" destId="{634A4797-F8E0-4C93-8016-334D729C6060}" srcOrd="1" destOrd="0" presId="urn:microsoft.com/office/officeart/2005/8/layout/list1"/>
    <dgm:cxn modelId="{480E484F-2222-42DE-B97C-393832E4D89C}" type="presOf" srcId="{0A555652-BED8-4A52-BE7D-EE655ED027FB}" destId="{80813FB2-C31C-4038-8293-97955A47911E}" srcOrd="1" destOrd="0" presId="urn:microsoft.com/office/officeart/2005/8/layout/list1"/>
    <dgm:cxn modelId="{13269B75-854F-4486-93D2-BD5EEC7631DD}" type="presOf" srcId="{88C63C0E-D193-446A-928A-0C86F36B760C}" destId="{426C61BE-5F42-48B3-A731-B99AA9B2DFA2}" srcOrd="0" destOrd="0" presId="urn:microsoft.com/office/officeart/2005/8/layout/list1"/>
    <dgm:cxn modelId="{B1D21C6E-FDC8-4D1D-8734-71764547CA96}" type="presOf" srcId="{3C4C99CA-A7D8-455B-9AA1-C8B7A1B36C8F}" destId="{5CE43727-1C27-471F-A8FC-1E44D9182497}" srcOrd="0" destOrd="0" presId="urn:microsoft.com/office/officeart/2005/8/layout/list1"/>
    <dgm:cxn modelId="{35BF4B7B-15F0-48BD-AA0F-88939CCF31B9}" type="presOf" srcId="{3C4C99CA-A7D8-455B-9AA1-C8B7A1B36C8F}" destId="{359ABED8-F452-42C3-9F5B-CC1AD75EF73E}" srcOrd="1" destOrd="0" presId="urn:microsoft.com/office/officeart/2005/8/layout/list1"/>
    <dgm:cxn modelId="{DDF1004B-9232-45E7-A248-0218FF631070}" srcId="{88C63C0E-D193-446A-928A-0C86F36B760C}" destId="{0A555652-BED8-4A52-BE7D-EE655ED027FB}" srcOrd="2" destOrd="0" parTransId="{76296A22-E207-47EF-96D5-BC4EA9AD782F}" sibTransId="{55C428AF-AE02-420C-A103-D3B11B38F39E}"/>
    <dgm:cxn modelId="{C8EDD87F-11A8-491E-A79E-D139AF35233B}" type="presOf" srcId="{58D1C561-EA5B-4FD7-8568-D21AE2301C8E}" destId="{B6FCBCA8-F6E9-450F-8055-A9ECBCA3BEE3}" srcOrd="0" destOrd="0" presId="urn:microsoft.com/office/officeart/2005/8/layout/list1"/>
    <dgm:cxn modelId="{9F0AE8EE-B070-4BC9-9DF4-9AF1E66DCEB5}" type="presParOf" srcId="{426C61BE-5F42-48B3-A731-B99AA9B2DFA2}" destId="{42F07742-7AAD-47C5-AA7D-07F102900B7F}" srcOrd="0" destOrd="0" presId="urn:microsoft.com/office/officeart/2005/8/layout/list1"/>
    <dgm:cxn modelId="{3C4D07DD-124E-472A-9B33-0364CEED6F76}" type="presParOf" srcId="{42F07742-7AAD-47C5-AA7D-07F102900B7F}" destId="{96FC7DBA-5EE7-4F88-8C2C-62E7E3D31694}" srcOrd="0" destOrd="0" presId="urn:microsoft.com/office/officeart/2005/8/layout/list1"/>
    <dgm:cxn modelId="{C8BA7482-D917-44C2-8430-8745AB08DBCE}" type="presParOf" srcId="{42F07742-7AAD-47C5-AA7D-07F102900B7F}" destId="{634A4797-F8E0-4C93-8016-334D729C6060}" srcOrd="1" destOrd="0" presId="urn:microsoft.com/office/officeart/2005/8/layout/list1"/>
    <dgm:cxn modelId="{C30DDD18-EBA8-477E-B859-B2E00BA1B89F}" type="presParOf" srcId="{426C61BE-5F42-48B3-A731-B99AA9B2DFA2}" destId="{F9565F07-89E1-4DDB-9441-88EF7C25BA2B}" srcOrd="1" destOrd="0" presId="urn:microsoft.com/office/officeart/2005/8/layout/list1"/>
    <dgm:cxn modelId="{40EE731E-7699-44F6-BAE2-A284E663B8E5}" type="presParOf" srcId="{426C61BE-5F42-48B3-A731-B99AA9B2DFA2}" destId="{3054D551-0DE8-491A-909E-8BF7BF0C15EE}" srcOrd="2" destOrd="0" presId="urn:microsoft.com/office/officeart/2005/8/layout/list1"/>
    <dgm:cxn modelId="{CBD5DA7E-84F3-40C1-A91D-2A138B92E69E}" type="presParOf" srcId="{426C61BE-5F42-48B3-A731-B99AA9B2DFA2}" destId="{5C8E4F61-C315-43C1-81C5-8BF9F95602A3}" srcOrd="3" destOrd="0" presId="urn:microsoft.com/office/officeart/2005/8/layout/list1"/>
    <dgm:cxn modelId="{F8576C74-C842-4DF7-BBD5-D1C2C0D55462}" type="presParOf" srcId="{426C61BE-5F42-48B3-A731-B99AA9B2DFA2}" destId="{70CC512A-A044-4218-8A9B-316E0DE3D5A5}" srcOrd="4" destOrd="0" presId="urn:microsoft.com/office/officeart/2005/8/layout/list1"/>
    <dgm:cxn modelId="{8E3552AF-FAF2-4FB6-9C42-05E494814174}" type="presParOf" srcId="{70CC512A-A044-4218-8A9B-316E0DE3D5A5}" destId="{A8B2E0F1-E91C-47D9-A6DC-EEE55A43D9A0}" srcOrd="0" destOrd="0" presId="urn:microsoft.com/office/officeart/2005/8/layout/list1"/>
    <dgm:cxn modelId="{48098084-3321-47AB-A369-B69DF3685A2C}" type="presParOf" srcId="{70CC512A-A044-4218-8A9B-316E0DE3D5A5}" destId="{87A46AC5-A7F9-44DE-9767-FDA3DE108D6B}" srcOrd="1" destOrd="0" presId="urn:microsoft.com/office/officeart/2005/8/layout/list1"/>
    <dgm:cxn modelId="{C8005C9E-D85E-491E-ABA5-76E28BB1AA93}" type="presParOf" srcId="{426C61BE-5F42-48B3-A731-B99AA9B2DFA2}" destId="{4CC763BA-F646-4553-AC58-03FE44A6A40A}" srcOrd="5" destOrd="0" presId="urn:microsoft.com/office/officeart/2005/8/layout/list1"/>
    <dgm:cxn modelId="{6C2FD932-8A2D-4048-927C-133A048C9BD2}" type="presParOf" srcId="{426C61BE-5F42-48B3-A731-B99AA9B2DFA2}" destId="{0BB906DC-BB78-451B-86FD-5426784E22C1}" srcOrd="6" destOrd="0" presId="urn:microsoft.com/office/officeart/2005/8/layout/list1"/>
    <dgm:cxn modelId="{5A91326C-A5DC-4CF2-816A-372B3A2B6EA5}" type="presParOf" srcId="{426C61BE-5F42-48B3-A731-B99AA9B2DFA2}" destId="{D33E0BE0-CBDD-4B70-834D-C72CC6CAA276}" srcOrd="7" destOrd="0" presId="urn:microsoft.com/office/officeart/2005/8/layout/list1"/>
    <dgm:cxn modelId="{255C043D-298D-485B-87C4-45FC66F0B624}" type="presParOf" srcId="{426C61BE-5F42-48B3-A731-B99AA9B2DFA2}" destId="{83D3E195-B144-49E5-9320-55C56D1C62C0}" srcOrd="8" destOrd="0" presId="urn:microsoft.com/office/officeart/2005/8/layout/list1"/>
    <dgm:cxn modelId="{4D5E9461-B3B6-4921-855B-DB419A82D50F}" type="presParOf" srcId="{83D3E195-B144-49E5-9320-55C56D1C62C0}" destId="{69597E0F-157D-45F7-AC05-50CC016911E1}" srcOrd="0" destOrd="0" presId="urn:microsoft.com/office/officeart/2005/8/layout/list1"/>
    <dgm:cxn modelId="{71E2826F-F2CB-44BC-96EF-5249F8536ADD}" type="presParOf" srcId="{83D3E195-B144-49E5-9320-55C56D1C62C0}" destId="{80813FB2-C31C-4038-8293-97955A47911E}" srcOrd="1" destOrd="0" presId="urn:microsoft.com/office/officeart/2005/8/layout/list1"/>
    <dgm:cxn modelId="{7E1384D9-7375-4C32-964F-D055B8BB6D54}" type="presParOf" srcId="{426C61BE-5F42-48B3-A731-B99AA9B2DFA2}" destId="{7F023DCA-8185-4C3B-8E33-5CD40D7D95D0}" srcOrd="9" destOrd="0" presId="urn:microsoft.com/office/officeart/2005/8/layout/list1"/>
    <dgm:cxn modelId="{7E3DAF06-72CC-4D4E-ACA6-67980F593130}" type="presParOf" srcId="{426C61BE-5F42-48B3-A731-B99AA9B2DFA2}" destId="{4602F402-CF94-4AF7-9B1D-DCA06FCC8B02}" srcOrd="10" destOrd="0" presId="urn:microsoft.com/office/officeart/2005/8/layout/list1"/>
    <dgm:cxn modelId="{293FA87C-A592-4F3D-9A83-307689441050}" type="presParOf" srcId="{426C61BE-5F42-48B3-A731-B99AA9B2DFA2}" destId="{DCDC1CDD-A65C-4D50-9643-2D5E3244B6CA}" srcOrd="11" destOrd="0" presId="urn:microsoft.com/office/officeart/2005/8/layout/list1"/>
    <dgm:cxn modelId="{5E3A2376-F5CE-46BE-A3E0-357306206528}" type="presParOf" srcId="{426C61BE-5F42-48B3-A731-B99AA9B2DFA2}" destId="{E92D2D0A-9E08-4EDE-A946-763C1242E63E}" srcOrd="12" destOrd="0" presId="urn:microsoft.com/office/officeart/2005/8/layout/list1"/>
    <dgm:cxn modelId="{391807BF-02CE-4898-BBDB-E425D123C5AF}" type="presParOf" srcId="{E92D2D0A-9E08-4EDE-A946-763C1242E63E}" destId="{5CE43727-1C27-471F-A8FC-1E44D9182497}" srcOrd="0" destOrd="0" presId="urn:microsoft.com/office/officeart/2005/8/layout/list1"/>
    <dgm:cxn modelId="{E68DF97C-E6A7-45AA-A2A3-4C65CC6E5EC7}" type="presParOf" srcId="{E92D2D0A-9E08-4EDE-A946-763C1242E63E}" destId="{359ABED8-F452-42C3-9F5B-CC1AD75EF73E}" srcOrd="1" destOrd="0" presId="urn:microsoft.com/office/officeart/2005/8/layout/list1"/>
    <dgm:cxn modelId="{7EF1D516-E0B5-46C2-80FB-AC98BEDE5878}" type="presParOf" srcId="{426C61BE-5F42-48B3-A731-B99AA9B2DFA2}" destId="{308FFA08-F8EF-4BF1-9808-F1B593DB5FEA}" srcOrd="13" destOrd="0" presId="urn:microsoft.com/office/officeart/2005/8/layout/list1"/>
    <dgm:cxn modelId="{FAB3932D-E2BF-47E7-B2C6-7BB11D52046E}" type="presParOf" srcId="{426C61BE-5F42-48B3-A731-B99AA9B2DFA2}" destId="{28A34920-F7AF-4076-A83D-C4CD30FAE30B}" srcOrd="14" destOrd="0" presId="urn:microsoft.com/office/officeart/2005/8/layout/list1"/>
    <dgm:cxn modelId="{98DD65CE-6172-49B7-A1CB-5D503E747835}" type="presParOf" srcId="{426C61BE-5F42-48B3-A731-B99AA9B2DFA2}" destId="{83E8787E-B5E0-41A8-9FAD-14FD5CB5AD88}" srcOrd="15" destOrd="0" presId="urn:microsoft.com/office/officeart/2005/8/layout/list1"/>
    <dgm:cxn modelId="{65A0ADBD-10F7-40A6-8356-B805B5D9D902}" type="presParOf" srcId="{426C61BE-5F42-48B3-A731-B99AA9B2DFA2}" destId="{3FA3B79E-A3B5-4901-AD0A-184C9E65194D}" srcOrd="16" destOrd="0" presId="urn:microsoft.com/office/officeart/2005/8/layout/list1"/>
    <dgm:cxn modelId="{5812AC10-7B06-4C56-93A3-4CCB74A8E8F2}" type="presParOf" srcId="{3FA3B79E-A3B5-4901-AD0A-184C9E65194D}" destId="{B6FCBCA8-F6E9-450F-8055-A9ECBCA3BEE3}" srcOrd="0" destOrd="0" presId="urn:microsoft.com/office/officeart/2005/8/layout/list1"/>
    <dgm:cxn modelId="{80E0F9B4-0651-44C6-963E-F2B32B01D55F}" type="presParOf" srcId="{3FA3B79E-A3B5-4901-AD0A-184C9E65194D}" destId="{15ED1D6C-2E68-4DE5-9C5A-72D539B3D5D2}" srcOrd="1" destOrd="0" presId="urn:microsoft.com/office/officeart/2005/8/layout/list1"/>
    <dgm:cxn modelId="{9312EDAE-68EF-4C8A-9998-96F79F850784}" type="presParOf" srcId="{426C61BE-5F42-48B3-A731-B99AA9B2DFA2}" destId="{72A9E17A-86F8-488D-A7B7-A809D94342C7}" srcOrd="17" destOrd="0" presId="urn:microsoft.com/office/officeart/2005/8/layout/list1"/>
    <dgm:cxn modelId="{D2AFCDB7-87E6-4FB6-9A4D-87AFEA6D5A57}" type="presParOf" srcId="{426C61BE-5F42-48B3-A731-B99AA9B2DFA2}" destId="{5BE7F26D-95DA-415B-BDD7-7A48F8416EBB}"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C63C0E-D193-446A-928A-0C86F36B76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9A5F32C8-7016-41A9-89B5-956D1566AA83}">
      <dgm:prSet phldrT="[Text]"/>
      <dgm:spPr>
        <a:solidFill>
          <a:schemeClr val="bg1">
            <a:lumMod val="85000"/>
          </a:schemeClr>
        </a:solidFill>
      </dgm:spPr>
      <dgm:t>
        <a:bodyPr/>
        <a:lstStyle/>
        <a:p>
          <a:r>
            <a:rPr lang="de-DE" dirty="0" smtClean="0"/>
            <a:t>Motivation</a:t>
          </a:r>
          <a:endParaRPr lang="de-DE" dirty="0"/>
        </a:p>
      </dgm:t>
    </dgm:pt>
    <dgm:pt modelId="{600241DB-10AB-475A-B038-EB2F9E0E86CC}" type="parTrans" cxnId="{8A40605D-3CC0-4A33-9E9C-6FC5E00D26F8}">
      <dgm:prSet/>
      <dgm:spPr/>
      <dgm:t>
        <a:bodyPr/>
        <a:lstStyle/>
        <a:p>
          <a:endParaRPr lang="de-DE"/>
        </a:p>
      </dgm:t>
    </dgm:pt>
    <dgm:pt modelId="{356FBA2B-A334-4506-A442-CAE811D27D46}" type="sibTrans" cxnId="{8A40605D-3CC0-4A33-9E9C-6FC5E00D26F8}">
      <dgm:prSet/>
      <dgm:spPr/>
      <dgm:t>
        <a:bodyPr/>
        <a:lstStyle/>
        <a:p>
          <a:endParaRPr lang="de-DE"/>
        </a:p>
      </dgm:t>
    </dgm:pt>
    <dgm:pt modelId="{EEF6244B-082D-40BF-B9F0-56FFCB578037}">
      <dgm:prSet phldrT="[Text]"/>
      <dgm:spPr>
        <a:solidFill>
          <a:schemeClr val="bg1">
            <a:lumMod val="85000"/>
          </a:schemeClr>
        </a:solidFill>
      </dgm:spPr>
      <dgm:t>
        <a:bodyPr/>
        <a:lstStyle/>
        <a:p>
          <a:r>
            <a:rPr lang="de-DE" dirty="0" smtClean="0"/>
            <a:t>Vorgehen</a:t>
          </a:r>
          <a:endParaRPr lang="de-DE" dirty="0"/>
        </a:p>
      </dgm:t>
    </dgm:pt>
    <dgm:pt modelId="{BA7F9FA6-8DA8-4BB8-8507-1F945AC84628}" type="parTrans" cxnId="{2A77D2B9-45F2-4185-8009-4D51C7D441A5}">
      <dgm:prSet/>
      <dgm:spPr/>
      <dgm:t>
        <a:bodyPr/>
        <a:lstStyle/>
        <a:p>
          <a:endParaRPr lang="de-DE"/>
        </a:p>
      </dgm:t>
    </dgm:pt>
    <dgm:pt modelId="{36089867-9B5A-4069-84C7-9F267A9AA260}" type="sibTrans" cxnId="{2A77D2B9-45F2-4185-8009-4D51C7D441A5}">
      <dgm:prSet/>
      <dgm:spPr/>
      <dgm:t>
        <a:bodyPr/>
        <a:lstStyle/>
        <a:p>
          <a:endParaRPr lang="de-DE"/>
        </a:p>
      </dgm:t>
    </dgm:pt>
    <dgm:pt modelId="{0A555652-BED8-4A52-BE7D-EE655ED027FB}">
      <dgm:prSet/>
      <dgm:spPr>
        <a:solidFill>
          <a:schemeClr val="bg1">
            <a:lumMod val="85000"/>
          </a:schemeClr>
        </a:solidFill>
      </dgm:spPr>
      <dgm:t>
        <a:bodyPr/>
        <a:lstStyle/>
        <a:p>
          <a:r>
            <a:rPr lang="de-DE" dirty="0" smtClean="0"/>
            <a:t>Ergebnisse</a:t>
          </a:r>
          <a:endParaRPr lang="de-DE" dirty="0"/>
        </a:p>
      </dgm:t>
    </dgm:pt>
    <dgm:pt modelId="{76296A22-E207-47EF-96D5-BC4EA9AD782F}" type="parTrans" cxnId="{DDF1004B-9232-45E7-A248-0218FF631070}">
      <dgm:prSet/>
      <dgm:spPr/>
      <dgm:t>
        <a:bodyPr/>
        <a:lstStyle/>
        <a:p>
          <a:endParaRPr lang="de-DE"/>
        </a:p>
      </dgm:t>
    </dgm:pt>
    <dgm:pt modelId="{55C428AF-AE02-420C-A103-D3B11B38F39E}" type="sibTrans" cxnId="{DDF1004B-9232-45E7-A248-0218FF631070}">
      <dgm:prSet/>
      <dgm:spPr/>
      <dgm:t>
        <a:bodyPr/>
        <a:lstStyle/>
        <a:p>
          <a:endParaRPr lang="de-DE"/>
        </a:p>
      </dgm:t>
    </dgm:pt>
    <dgm:pt modelId="{3C4C99CA-A7D8-455B-9AA1-C8B7A1B36C8F}">
      <dgm:prSet/>
      <dgm:spPr>
        <a:solidFill>
          <a:schemeClr val="bg1">
            <a:lumMod val="85000"/>
          </a:schemeClr>
        </a:solidFill>
      </dgm:spPr>
      <dgm:t>
        <a:bodyPr/>
        <a:lstStyle/>
        <a:p>
          <a:r>
            <a:rPr lang="de-DE" dirty="0" smtClean="0"/>
            <a:t>Vernetzung in öffentlichen Verwaltungen</a:t>
          </a:r>
          <a:endParaRPr lang="de-DE" dirty="0"/>
        </a:p>
      </dgm:t>
    </dgm:pt>
    <dgm:pt modelId="{7922AAA0-25DC-4969-BB75-327C43CEBBF0}" type="parTrans" cxnId="{21682D21-2FCC-4FDD-B020-BD7CC1B07A0B}">
      <dgm:prSet/>
      <dgm:spPr/>
      <dgm:t>
        <a:bodyPr/>
        <a:lstStyle/>
        <a:p>
          <a:endParaRPr lang="de-DE"/>
        </a:p>
      </dgm:t>
    </dgm:pt>
    <dgm:pt modelId="{1E957CE1-D1FE-4932-865A-D967E08DC43C}" type="sibTrans" cxnId="{21682D21-2FCC-4FDD-B020-BD7CC1B07A0B}">
      <dgm:prSet/>
      <dgm:spPr/>
      <dgm:t>
        <a:bodyPr/>
        <a:lstStyle/>
        <a:p>
          <a:endParaRPr lang="de-DE"/>
        </a:p>
      </dgm:t>
    </dgm:pt>
    <dgm:pt modelId="{58D1C561-EA5B-4FD7-8568-D21AE2301C8E}">
      <dgm:prSet/>
      <dgm:spPr>
        <a:solidFill>
          <a:srgbClr val="7D3236"/>
        </a:solidFill>
      </dgm:spPr>
      <dgm:t>
        <a:bodyPr/>
        <a:lstStyle/>
        <a:p>
          <a:r>
            <a:rPr lang="de-DE" dirty="0" smtClean="0"/>
            <a:t>Ausblick</a:t>
          </a:r>
          <a:endParaRPr lang="de-DE" dirty="0"/>
        </a:p>
      </dgm:t>
    </dgm:pt>
    <dgm:pt modelId="{E16C6BE8-882D-4398-8EBD-F8E934FD2BD9}" type="parTrans" cxnId="{FFDE8216-21D0-4093-ABC8-A7FB03FD1FD4}">
      <dgm:prSet/>
      <dgm:spPr/>
      <dgm:t>
        <a:bodyPr/>
        <a:lstStyle/>
        <a:p>
          <a:endParaRPr lang="de-DE"/>
        </a:p>
      </dgm:t>
    </dgm:pt>
    <dgm:pt modelId="{556A936A-C824-42DC-B672-3F934E6F5A54}" type="sibTrans" cxnId="{FFDE8216-21D0-4093-ABC8-A7FB03FD1FD4}">
      <dgm:prSet/>
      <dgm:spPr/>
      <dgm:t>
        <a:bodyPr/>
        <a:lstStyle/>
        <a:p>
          <a:endParaRPr lang="de-DE"/>
        </a:p>
      </dgm:t>
    </dgm:pt>
    <dgm:pt modelId="{426C61BE-5F42-48B3-A731-B99AA9B2DFA2}" type="pres">
      <dgm:prSet presAssocID="{88C63C0E-D193-446A-928A-0C86F36B760C}" presName="linear" presStyleCnt="0">
        <dgm:presLayoutVars>
          <dgm:dir/>
          <dgm:animLvl val="lvl"/>
          <dgm:resizeHandles val="exact"/>
        </dgm:presLayoutVars>
      </dgm:prSet>
      <dgm:spPr/>
      <dgm:t>
        <a:bodyPr/>
        <a:lstStyle/>
        <a:p>
          <a:endParaRPr lang="de-DE"/>
        </a:p>
      </dgm:t>
    </dgm:pt>
    <dgm:pt modelId="{42F07742-7AAD-47C5-AA7D-07F102900B7F}" type="pres">
      <dgm:prSet presAssocID="{9A5F32C8-7016-41A9-89B5-956D1566AA83}" presName="parentLin" presStyleCnt="0"/>
      <dgm:spPr/>
    </dgm:pt>
    <dgm:pt modelId="{96FC7DBA-5EE7-4F88-8C2C-62E7E3D31694}" type="pres">
      <dgm:prSet presAssocID="{9A5F32C8-7016-41A9-89B5-956D1566AA83}" presName="parentLeftMargin" presStyleLbl="node1" presStyleIdx="0" presStyleCnt="5"/>
      <dgm:spPr/>
      <dgm:t>
        <a:bodyPr/>
        <a:lstStyle/>
        <a:p>
          <a:endParaRPr lang="de-DE"/>
        </a:p>
      </dgm:t>
    </dgm:pt>
    <dgm:pt modelId="{634A4797-F8E0-4C93-8016-334D729C6060}" type="pres">
      <dgm:prSet presAssocID="{9A5F32C8-7016-41A9-89B5-956D1566AA83}" presName="parentText" presStyleLbl="node1" presStyleIdx="0" presStyleCnt="5" custScaleX="103985">
        <dgm:presLayoutVars>
          <dgm:chMax val="0"/>
          <dgm:bulletEnabled val="1"/>
        </dgm:presLayoutVars>
      </dgm:prSet>
      <dgm:spPr/>
      <dgm:t>
        <a:bodyPr/>
        <a:lstStyle/>
        <a:p>
          <a:endParaRPr lang="de-DE"/>
        </a:p>
      </dgm:t>
    </dgm:pt>
    <dgm:pt modelId="{F9565F07-89E1-4DDB-9441-88EF7C25BA2B}" type="pres">
      <dgm:prSet presAssocID="{9A5F32C8-7016-41A9-89B5-956D1566AA83}" presName="negativeSpace" presStyleCnt="0"/>
      <dgm:spPr/>
    </dgm:pt>
    <dgm:pt modelId="{3054D551-0DE8-491A-909E-8BF7BF0C15EE}" type="pres">
      <dgm:prSet presAssocID="{9A5F32C8-7016-41A9-89B5-956D1566AA83}" presName="childText" presStyleLbl="conFgAcc1" presStyleIdx="0" presStyleCnt="5">
        <dgm:presLayoutVars>
          <dgm:bulletEnabled val="1"/>
        </dgm:presLayoutVars>
      </dgm:prSet>
      <dgm:spPr>
        <a:ln>
          <a:solidFill>
            <a:schemeClr val="bg1">
              <a:lumMod val="85000"/>
            </a:schemeClr>
          </a:solidFill>
        </a:ln>
      </dgm:spPr>
      <dgm:t>
        <a:bodyPr/>
        <a:lstStyle/>
        <a:p>
          <a:endParaRPr lang="de-DE"/>
        </a:p>
      </dgm:t>
    </dgm:pt>
    <dgm:pt modelId="{5C8E4F61-C315-43C1-81C5-8BF9F95602A3}" type="pres">
      <dgm:prSet presAssocID="{356FBA2B-A334-4506-A442-CAE811D27D46}" presName="spaceBetweenRectangles" presStyleCnt="0"/>
      <dgm:spPr/>
    </dgm:pt>
    <dgm:pt modelId="{70CC512A-A044-4218-8A9B-316E0DE3D5A5}" type="pres">
      <dgm:prSet presAssocID="{EEF6244B-082D-40BF-B9F0-56FFCB578037}" presName="parentLin" presStyleCnt="0"/>
      <dgm:spPr/>
    </dgm:pt>
    <dgm:pt modelId="{A8B2E0F1-E91C-47D9-A6DC-EEE55A43D9A0}" type="pres">
      <dgm:prSet presAssocID="{EEF6244B-082D-40BF-B9F0-56FFCB578037}" presName="parentLeftMargin" presStyleLbl="node1" presStyleIdx="0" presStyleCnt="5"/>
      <dgm:spPr/>
      <dgm:t>
        <a:bodyPr/>
        <a:lstStyle/>
        <a:p>
          <a:endParaRPr lang="de-DE"/>
        </a:p>
      </dgm:t>
    </dgm:pt>
    <dgm:pt modelId="{87A46AC5-A7F9-44DE-9767-FDA3DE108D6B}" type="pres">
      <dgm:prSet presAssocID="{EEF6244B-082D-40BF-B9F0-56FFCB578037}" presName="parentText" presStyleLbl="node1" presStyleIdx="1" presStyleCnt="5" custScaleX="103985">
        <dgm:presLayoutVars>
          <dgm:chMax val="0"/>
          <dgm:bulletEnabled val="1"/>
        </dgm:presLayoutVars>
      </dgm:prSet>
      <dgm:spPr/>
      <dgm:t>
        <a:bodyPr/>
        <a:lstStyle/>
        <a:p>
          <a:endParaRPr lang="de-DE"/>
        </a:p>
      </dgm:t>
    </dgm:pt>
    <dgm:pt modelId="{4CC763BA-F646-4553-AC58-03FE44A6A40A}" type="pres">
      <dgm:prSet presAssocID="{EEF6244B-082D-40BF-B9F0-56FFCB578037}" presName="negativeSpace" presStyleCnt="0"/>
      <dgm:spPr/>
    </dgm:pt>
    <dgm:pt modelId="{0BB906DC-BB78-451B-86FD-5426784E22C1}" type="pres">
      <dgm:prSet presAssocID="{EEF6244B-082D-40BF-B9F0-56FFCB578037}" presName="childText" presStyleLbl="conFgAcc1" presStyleIdx="1" presStyleCnt="5">
        <dgm:presLayoutVars>
          <dgm:bulletEnabled val="1"/>
        </dgm:presLayoutVars>
      </dgm:prSet>
      <dgm:spPr>
        <a:ln>
          <a:solidFill>
            <a:schemeClr val="bg1">
              <a:lumMod val="85000"/>
            </a:schemeClr>
          </a:solidFill>
        </a:ln>
      </dgm:spPr>
      <dgm:t>
        <a:bodyPr/>
        <a:lstStyle/>
        <a:p>
          <a:endParaRPr lang="de-DE"/>
        </a:p>
      </dgm:t>
    </dgm:pt>
    <dgm:pt modelId="{D33E0BE0-CBDD-4B70-834D-C72CC6CAA276}" type="pres">
      <dgm:prSet presAssocID="{36089867-9B5A-4069-84C7-9F267A9AA260}" presName="spaceBetweenRectangles" presStyleCnt="0"/>
      <dgm:spPr/>
    </dgm:pt>
    <dgm:pt modelId="{83D3E195-B144-49E5-9320-55C56D1C62C0}" type="pres">
      <dgm:prSet presAssocID="{0A555652-BED8-4A52-BE7D-EE655ED027FB}" presName="parentLin" presStyleCnt="0"/>
      <dgm:spPr/>
    </dgm:pt>
    <dgm:pt modelId="{69597E0F-157D-45F7-AC05-50CC016911E1}" type="pres">
      <dgm:prSet presAssocID="{0A555652-BED8-4A52-BE7D-EE655ED027FB}" presName="parentLeftMargin" presStyleLbl="node1" presStyleIdx="1" presStyleCnt="5"/>
      <dgm:spPr/>
      <dgm:t>
        <a:bodyPr/>
        <a:lstStyle/>
        <a:p>
          <a:endParaRPr lang="de-DE"/>
        </a:p>
      </dgm:t>
    </dgm:pt>
    <dgm:pt modelId="{80813FB2-C31C-4038-8293-97955A47911E}" type="pres">
      <dgm:prSet presAssocID="{0A555652-BED8-4A52-BE7D-EE655ED027FB}" presName="parentText" presStyleLbl="node1" presStyleIdx="2" presStyleCnt="5" custScaleX="102810" custLinFactNeighborX="10355" custLinFactNeighborY="-9051">
        <dgm:presLayoutVars>
          <dgm:chMax val="0"/>
          <dgm:bulletEnabled val="1"/>
        </dgm:presLayoutVars>
      </dgm:prSet>
      <dgm:spPr/>
      <dgm:t>
        <a:bodyPr/>
        <a:lstStyle/>
        <a:p>
          <a:endParaRPr lang="de-DE"/>
        </a:p>
      </dgm:t>
    </dgm:pt>
    <dgm:pt modelId="{7F023DCA-8185-4C3B-8E33-5CD40D7D95D0}" type="pres">
      <dgm:prSet presAssocID="{0A555652-BED8-4A52-BE7D-EE655ED027FB}" presName="negativeSpace" presStyleCnt="0"/>
      <dgm:spPr/>
    </dgm:pt>
    <dgm:pt modelId="{4602F402-CF94-4AF7-9B1D-DCA06FCC8B02}" type="pres">
      <dgm:prSet presAssocID="{0A555652-BED8-4A52-BE7D-EE655ED027FB}" presName="childText" presStyleLbl="conFgAcc1" presStyleIdx="2" presStyleCnt="5">
        <dgm:presLayoutVars>
          <dgm:bulletEnabled val="1"/>
        </dgm:presLayoutVars>
      </dgm:prSet>
      <dgm:spPr>
        <a:ln>
          <a:solidFill>
            <a:schemeClr val="bg1">
              <a:lumMod val="85000"/>
            </a:schemeClr>
          </a:solidFill>
        </a:ln>
      </dgm:spPr>
      <dgm:t>
        <a:bodyPr/>
        <a:lstStyle/>
        <a:p>
          <a:endParaRPr lang="de-DE"/>
        </a:p>
      </dgm:t>
    </dgm:pt>
    <dgm:pt modelId="{DCDC1CDD-A65C-4D50-9643-2D5E3244B6CA}" type="pres">
      <dgm:prSet presAssocID="{55C428AF-AE02-420C-A103-D3B11B38F39E}" presName="spaceBetweenRectangles" presStyleCnt="0"/>
      <dgm:spPr/>
    </dgm:pt>
    <dgm:pt modelId="{E92D2D0A-9E08-4EDE-A946-763C1242E63E}" type="pres">
      <dgm:prSet presAssocID="{3C4C99CA-A7D8-455B-9AA1-C8B7A1B36C8F}" presName="parentLin" presStyleCnt="0"/>
      <dgm:spPr/>
    </dgm:pt>
    <dgm:pt modelId="{5CE43727-1C27-471F-A8FC-1E44D9182497}" type="pres">
      <dgm:prSet presAssocID="{3C4C99CA-A7D8-455B-9AA1-C8B7A1B36C8F}" presName="parentLeftMargin" presStyleLbl="node1" presStyleIdx="2" presStyleCnt="5"/>
      <dgm:spPr/>
      <dgm:t>
        <a:bodyPr/>
        <a:lstStyle/>
        <a:p>
          <a:endParaRPr lang="de-DE"/>
        </a:p>
      </dgm:t>
    </dgm:pt>
    <dgm:pt modelId="{359ABED8-F452-42C3-9F5B-CC1AD75EF73E}" type="pres">
      <dgm:prSet presAssocID="{3C4C99CA-A7D8-455B-9AA1-C8B7A1B36C8F}" presName="parentText" presStyleLbl="node1" presStyleIdx="3" presStyleCnt="5" custScaleX="103985">
        <dgm:presLayoutVars>
          <dgm:chMax val="0"/>
          <dgm:bulletEnabled val="1"/>
        </dgm:presLayoutVars>
      </dgm:prSet>
      <dgm:spPr/>
      <dgm:t>
        <a:bodyPr/>
        <a:lstStyle/>
        <a:p>
          <a:endParaRPr lang="de-DE"/>
        </a:p>
      </dgm:t>
    </dgm:pt>
    <dgm:pt modelId="{308FFA08-F8EF-4BF1-9808-F1B593DB5FEA}" type="pres">
      <dgm:prSet presAssocID="{3C4C99CA-A7D8-455B-9AA1-C8B7A1B36C8F}" presName="negativeSpace" presStyleCnt="0"/>
      <dgm:spPr/>
    </dgm:pt>
    <dgm:pt modelId="{28A34920-F7AF-4076-A83D-C4CD30FAE30B}" type="pres">
      <dgm:prSet presAssocID="{3C4C99CA-A7D8-455B-9AA1-C8B7A1B36C8F}" presName="childText" presStyleLbl="conFgAcc1" presStyleIdx="3" presStyleCnt="5">
        <dgm:presLayoutVars>
          <dgm:bulletEnabled val="1"/>
        </dgm:presLayoutVars>
      </dgm:prSet>
      <dgm:spPr>
        <a:ln>
          <a:solidFill>
            <a:schemeClr val="bg1">
              <a:lumMod val="85000"/>
            </a:schemeClr>
          </a:solidFill>
        </a:ln>
      </dgm:spPr>
      <dgm:t>
        <a:bodyPr/>
        <a:lstStyle/>
        <a:p>
          <a:endParaRPr lang="de-DE"/>
        </a:p>
      </dgm:t>
    </dgm:pt>
    <dgm:pt modelId="{83E8787E-B5E0-41A8-9FAD-14FD5CB5AD88}" type="pres">
      <dgm:prSet presAssocID="{1E957CE1-D1FE-4932-865A-D967E08DC43C}" presName="spaceBetweenRectangles" presStyleCnt="0"/>
      <dgm:spPr/>
    </dgm:pt>
    <dgm:pt modelId="{3FA3B79E-A3B5-4901-AD0A-184C9E65194D}" type="pres">
      <dgm:prSet presAssocID="{58D1C561-EA5B-4FD7-8568-D21AE2301C8E}" presName="parentLin" presStyleCnt="0"/>
      <dgm:spPr/>
    </dgm:pt>
    <dgm:pt modelId="{B6FCBCA8-F6E9-450F-8055-A9ECBCA3BEE3}" type="pres">
      <dgm:prSet presAssocID="{58D1C561-EA5B-4FD7-8568-D21AE2301C8E}" presName="parentLeftMargin" presStyleLbl="node1" presStyleIdx="3" presStyleCnt="5"/>
      <dgm:spPr/>
      <dgm:t>
        <a:bodyPr/>
        <a:lstStyle/>
        <a:p>
          <a:endParaRPr lang="de-DE"/>
        </a:p>
      </dgm:t>
    </dgm:pt>
    <dgm:pt modelId="{15ED1D6C-2E68-4DE5-9C5A-72D539B3D5D2}" type="pres">
      <dgm:prSet presAssocID="{58D1C561-EA5B-4FD7-8568-D21AE2301C8E}" presName="parentText" presStyleLbl="node1" presStyleIdx="4" presStyleCnt="5" custScaleX="103985">
        <dgm:presLayoutVars>
          <dgm:chMax val="0"/>
          <dgm:bulletEnabled val="1"/>
        </dgm:presLayoutVars>
      </dgm:prSet>
      <dgm:spPr/>
      <dgm:t>
        <a:bodyPr/>
        <a:lstStyle/>
        <a:p>
          <a:endParaRPr lang="de-DE"/>
        </a:p>
      </dgm:t>
    </dgm:pt>
    <dgm:pt modelId="{72A9E17A-86F8-488D-A7B7-A809D94342C7}" type="pres">
      <dgm:prSet presAssocID="{58D1C561-EA5B-4FD7-8568-D21AE2301C8E}" presName="negativeSpace" presStyleCnt="0"/>
      <dgm:spPr/>
    </dgm:pt>
    <dgm:pt modelId="{5BE7F26D-95DA-415B-BDD7-7A48F8416EBB}" type="pres">
      <dgm:prSet presAssocID="{58D1C561-EA5B-4FD7-8568-D21AE2301C8E}" presName="childText" presStyleLbl="conFgAcc1" presStyleIdx="4" presStyleCnt="5">
        <dgm:presLayoutVars>
          <dgm:bulletEnabled val="1"/>
        </dgm:presLayoutVars>
      </dgm:prSet>
      <dgm:spPr>
        <a:ln>
          <a:solidFill>
            <a:srgbClr val="7D3236"/>
          </a:solidFill>
        </a:ln>
      </dgm:spPr>
      <dgm:t>
        <a:bodyPr/>
        <a:lstStyle/>
        <a:p>
          <a:endParaRPr lang="de-DE"/>
        </a:p>
      </dgm:t>
    </dgm:pt>
  </dgm:ptLst>
  <dgm:cxnLst>
    <dgm:cxn modelId="{BF6A64F5-F9FC-43E5-A572-5A23F789FEEE}" type="presOf" srcId="{9A5F32C8-7016-41A9-89B5-956D1566AA83}" destId="{634A4797-F8E0-4C93-8016-334D729C6060}" srcOrd="1" destOrd="0" presId="urn:microsoft.com/office/officeart/2005/8/layout/list1"/>
    <dgm:cxn modelId="{2A77D2B9-45F2-4185-8009-4D51C7D441A5}" srcId="{88C63C0E-D193-446A-928A-0C86F36B760C}" destId="{EEF6244B-082D-40BF-B9F0-56FFCB578037}" srcOrd="1" destOrd="0" parTransId="{BA7F9FA6-8DA8-4BB8-8507-1F945AC84628}" sibTransId="{36089867-9B5A-4069-84C7-9F267A9AA260}"/>
    <dgm:cxn modelId="{1D86701E-079F-4BD6-AE76-557A31968EDB}" type="presOf" srcId="{3C4C99CA-A7D8-455B-9AA1-C8B7A1B36C8F}" destId="{5CE43727-1C27-471F-A8FC-1E44D9182497}" srcOrd="0" destOrd="0" presId="urn:microsoft.com/office/officeart/2005/8/layout/list1"/>
    <dgm:cxn modelId="{DDF1004B-9232-45E7-A248-0218FF631070}" srcId="{88C63C0E-D193-446A-928A-0C86F36B760C}" destId="{0A555652-BED8-4A52-BE7D-EE655ED027FB}" srcOrd="2" destOrd="0" parTransId="{76296A22-E207-47EF-96D5-BC4EA9AD782F}" sibTransId="{55C428AF-AE02-420C-A103-D3B11B38F39E}"/>
    <dgm:cxn modelId="{7BF54F1F-4DF1-46B1-BA9E-F615BB6E5665}" type="presOf" srcId="{9A5F32C8-7016-41A9-89B5-956D1566AA83}" destId="{96FC7DBA-5EE7-4F88-8C2C-62E7E3D31694}" srcOrd="0" destOrd="0" presId="urn:microsoft.com/office/officeart/2005/8/layout/list1"/>
    <dgm:cxn modelId="{7B896F72-127D-484F-BC99-AFBA36B5891A}" type="presOf" srcId="{58D1C561-EA5B-4FD7-8568-D21AE2301C8E}" destId="{B6FCBCA8-F6E9-450F-8055-A9ECBCA3BEE3}" srcOrd="0" destOrd="0" presId="urn:microsoft.com/office/officeart/2005/8/layout/list1"/>
    <dgm:cxn modelId="{2125668C-B0C3-4A01-B751-599850F9131D}" type="presOf" srcId="{EEF6244B-082D-40BF-B9F0-56FFCB578037}" destId="{A8B2E0F1-E91C-47D9-A6DC-EEE55A43D9A0}" srcOrd="0" destOrd="0" presId="urn:microsoft.com/office/officeart/2005/8/layout/list1"/>
    <dgm:cxn modelId="{CF002454-D55E-4E06-A421-ADC5BA34E35D}" type="presOf" srcId="{0A555652-BED8-4A52-BE7D-EE655ED027FB}" destId="{69597E0F-157D-45F7-AC05-50CC016911E1}" srcOrd="0" destOrd="0" presId="urn:microsoft.com/office/officeart/2005/8/layout/list1"/>
    <dgm:cxn modelId="{21682D21-2FCC-4FDD-B020-BD7CC1B07A0B}" srcId="{88C63C0E-D193-446A-928A-0C86F36B760C}" destId="{3C4C99CA-A7D8-455B-9AA1-C8B7A1B36C8F}" srcOrd="3" destOrd="0" parTransId="{7922AAA0-25DC-4969-BB75-327C43CEBBF0}" sibTransId="{1E957CE1-D1FE-4932-865A-D967E08DC43C}"/>
    <dgm:cxn modelId="{A9347EB5-5778-4C35-9CF3-9E1B09CD2C44}" type="presOf" srcId="{3C4C99CA-A7D8-455B-9AA1-C8B7A1B36C8F}" destId="{359ABED8-F452-42C3-9F5B-CC1AD75EF73E}" srcOrd="1" destOrd="0" presId="urn:microsoft.com/office/officeart/2005/8/layout/list1"/>
    <dgm:cxn modelId="{02FD11CD-7E48-4B0A-A947-6C3665C76A35}" type="presOf" srcId="{EEF6244B-082D-40BF-B9F0-56FFCB578037}" destId="{87A46AC5-A7F9-44DE-9767-FDA3DE108D6B}" srcOrd="1" destOrd="0" presId="urn:microsoft.com/office/officeart/2005/8/layout/list1"/>
    <dgm:cxn modelId="{E8DBE8DA-903C-4B93-8C51-E15E274A99AC}" type="presOf" srcId="{58D1C561-EA5B-4FD7-8568-D21AE2301C8E}" destId="{15ED1D6C-2E68-4DE5-9C5A-72D539B3D5D2}" srcOrd="1" destOrd="0" presId="urn:microsoft.com/office/officeart/2005/8/layout/list1"/>
    <dgm:cxn modelId="{3E6D0971-4726-44BF-9F5F-04F2B86B917C}" type="presOf" srcId="{0A555652-BED8-4A52-BE7D-EE655ED027FB}" destId="{80813FB2-C31C-4038-8293-97955A47911E}" srcOrd="1" destOrd="0" presId="urn:microsoft.com/office/officeart/2005/8/layout/list1"/>
    <dgm:cxn modelId="{FFDE8216-21D0-4093-ABC8-A7FB03FD1FD4}" srcId="{88C63C0E-D193-446A-928A-0C86F36B760C}" destId="{58D1C561-EA5B-4FD7-8568-D21AE2301C8E}" srcOrd="4" destOrd="0" parTransId="{E16C6BE8-882D-4398-8EBD-F8E934FD2BD9}" sibTransId="{556A936A-C824-42DC-B672-3F934E6F5A54}"/>
    <dgm:cxn modelId="{8A40605D-3CC0-4A33-9E9C-6FC5E00D26F8}" srcId="{88C63C0E-D193-446A-928A-0C86F36B760C}" destId="{9A5F32C8-7016-41A9-89B5-956D1566AA83}" srcOrd="0" destOrd="0" parTransId="{600241DB-10AB-475A-B038-EB2F9E0E86CC}" sibTransId="{356FBA2B-A334-4506-A442-CAE811D27D46}"/>
    <dgm:cxn modelId="{92C3C732-D998-4142-85DE-E18187AA76A0}" type="presOf" srcId="{88C63C0E-D193-446A-928A-0C86F36B760C}" destId="{426C61BE-5F42-48B3-A731-B99AA9B2DFA2}" srcOrd="0" destOrd="0" presId="urn:microsoft.com/office/officeart/2005/8/layout/list1"/>
    <dgm:cxn modelId="{EA82767B-CF42-4DF2-A68F-C85FCDAC8B3A}" type="presParOf" srcId="{426C61BE-5F42-48B3-A731-B99AA9B2DFA2}" destId="{42F07742-7AAD-47C5-AA7D-07F102900B7F}" srcOrd="0" destOrd="0" presId="urn:microsoft.com/office/officeart/2005/8/layout/list1"/>
    <dgm:cxn modelId="{CF46E153-0A40-414F-A6F3-C8BA7AE7595B}" type="presParOf" srcId="{42F07742-7AAD-47C5-AA7D-07F102900B7F}" destId="{96FC7DBA-5EE7-4F88-8C2C-62E7E3D31694}" srcOrd="0" destOrd="0" presId="urn:microsoft.com/office/officeart/2005/8/layout/list1"/>
    <dgm:cxn modelId="{42CE4941-8748-4582-BE69-BECE59F6C5A2}" type="presParOf" srcId="{42F07742-7AAD-47C5-AA7D-07F102900B7F}" destId="{634A4797-F8E0-4C93-8016-334D729C6060}" srcOrd="1" destOrd="0" presId="urn:microsoft.com/office/officeart/2005/8/layout/list1"/>
    <dgm:cxn modelId="{0157BC00-0477-4546-A639-FD9D9467095F}" type="presParOf" srcId="{426C61BE-5F42-48B3-A731-B99AA9B2DFA2}" destId="{F9565F07-89E1-4DDB-9441-88EF7C25BA2B}" srcOrd="1" destOrd="0" presId="urn:microsoft.com/office/officeart/2005/8/layout/list1"/>
    <dgm:cxn modelId="{AC590C4F-AE17-4707-86E2-69ED692A4ECC}" type="presParOf" srcId="{426C61BE-5F42-48B3-A731-B99AA9B2DFA2}" destId="{3054D551-0DE8-491A-909E-8BF7BF0C15EE}" srcOrd="2" destOrd="0" presId="urn:microsoft.com/office/officeart/2005/8/layout/list1"/>
    <dgm:cxn modelId="{339D3C1D-1266-42B7-B2FD-64BF12E6CF87}" type="presParOf" srcId="{426C61BE-5F42-48B3-A731-B99AA9B2DFA2}" destId="{5C8E4F61-C315-43C1-81C5-8BF9F95602A3}" srcOrd="3" destOrd="0" presId="urn:microsoft.com/office/officeart/2005/8/layout/list1"/>
    <dgm:cxn modelId="{49441AA3-BC45-4D9A-927B-873235FA8B3C}" type="presParOf" srcId="{426C61BE-5F42-48B3-A731-B99AA9B2DFA2}" destId="{70CC512A-A044-4218-8A9B-316E0DE3D5A5}" srcOrd="4" destOrd="0" presId="urn:microsoft.com/office/officeart/2005/8/layout/list1"/>
    <dgm:cxn modelId="{3342FE53-C3D7-40B2-87A4-56F48CC83E3D}" type="presParOf" srcId="{70CC512A-A044-4218-8A9B-316E0DE3D5A5}" destId="{A8B2E0F1-E91C-47D9-A6DC-EEE55A43D9A0}" srcOrd="0" destOrd="0" presId="urn:microsoft.com/office/officeart/2005/8/layout/list1"/>
    <dgm:cxn modelId="{E11DE542-D5FB-4A3C-93CB-DD2B283B5D18}" type="presParOf" srcId="{70CC512A-A044-4218-8A9B-316E0DE3D5A5}" destId="{87A46AC5-A7F9-44DE-9767-FDA3DE108D6B}" srcOrd="1" destOrd="0" presId="urn:microsoft.com/office/officeart/2005/8/layout/list1"/>
    <dgm:cxn modelId="{41CC4089-528F-4E5F-AA37-29AC863480CF}" type="presParOf" srcId="{426C61BE-5F42-48B3-A731-B99AA9B2DFA2}" destId="{4CC763BA-F646-4553-AC58-03FE44A6A40A}" srcOrd="5" destOrd="0" presId="urn:microsoft.com/office/officeart/2005/8/layout/list1"/>
    <dgm:cxn modelId="{1E69FD9F-5130-4AB8-B102-3FB48BF7D619}" type="presParOf" srcId="{426C61BE-5F42-48B3-A731-B99AA9B2DFA2}" destId="{0BB906DC-BB78-451B-86FD-5426784E22C1}" srcOrd="6" destOrd="0" presId="urn:microsoft.com/office/officeart/2005/8/layout/list1"/>
    <dgm:cxn modelId="{022FFBF3-9C09-4B19-9B66-A37F4188B62A}" type="presParOf" srcId="{426C61BE-5F42-48B3-A731-B99AA9B2DFA2}" destId="{D33E0BE0-CBDD-4B70-834D-C72CC6CAA276}" srcOrd="7" destOrd="0" presId="urn:microsoft.com/office/officeart/2005/8/layout/list1"/>
    <dgm:cxn modelId="{EE3850D8-DF36-4C06-9520-3BD9211ADD06}" type="presParOf" srcId="{426C61BE-5F42-48B3-A731-B99AA9B2DFA2}" destId="{83D3E195-B144-49E5-9320-55C56D1C62C0}" srcOrd="8" destOrd="0" presId="urn:microsoft.com/office/officeart/2005/8/layout/list1"/>
    <dgm:cxn modelId="{43ABCFA3-A9D6-4F83-BF5F-374D0327373C}" type="presParOf" srcId="{83D3E195-B144-49E5-9320-55C56D1C62C0}" destId="{69597E0F-157D-45F7-AC05-50CC016911E1}" srcOrd="0" destOrd="0" presId="urn:microsoft.com/office/officeart/2005/8/layout/list1"/>
    <dgm:cxn modelId="{91ECCE47-D0BC-45B7-9AC0-DDE9E09F3B47}" type="presParOf" srcId="{83D3E195-B144-49E5-9320-55C56D1C62C0}" destId="{80813FB2-C31C-4038-8293-97955A47911E}" srcOrd="1" destOrd="0" presId="urn:microsoft.com/office/officeart/2005/8/layout/list1"/>
    <dgm:cxn modelId="{AAAA37FD-7A91-489C-BF65-DC762C44ED94}" type="presParOf" srcId="{426C61BE-5F42-48B3-A731-B99AA9B2DFA2}" destId="{7F023DCA-8185-4C3B-8E33-5CD40D7D95D0}" srcOrd="9" destOrd="0" presId="urn:microsoft.com/office/officeart/2005/8/layout/list1"/>
    <dgm:cxn modelId="{C604CB5D-CEEC-4BBC-8019-7D94F8AECAEA}" type="presParOf" srcId="{426C61BE-5F42-48B3-A731-B99AA9B2DFA2}" destId="{4602F402-CF94-4AF7-9B1D-DCA06FCC8B02}" srcOrd="10" destOrd="0" presId="urn:microsoft.com/office/officeart/2005/8/layout/list1"/>
    <dgm:cxn modelId="{2E18D3F3-73B4-446E-8A2A-9D833744736D}" type="presParOf" srcId="{426C61BE-5F42-48B3-A731-B99AA9B2DFA2}" destId="{DCDC1CDD-A65C-4D50-9643-2D5E3244B6CA}" srcOrd="11" destOrd="0" presId="urn:microsoft.com/office/officeart/2005/8/layout/list1"/>
    <dgm:cxn modelId="{70AB07A3-738D-4F4C-A97E-0D659BD225DF}" type="presParOf" srcId="{426C61BE-5F42-48B3-A731-B99AA9B2DFA2}" destId="{E92D2D0A-9E08-4EDE-A946-763C1242E63E}" srcOrd="12" destOrd="0" presId="urn:microsoft.com/office/officeart/2005/8/layout/list1"/>
    <dgm:cxn modelId="{32C49A44-489F-41DD-A81A-CDA59FCF8AC5}" type="presParOf" srcId="{E92D2D0A-9E08-4EDE-A946-763C1242E63E}" destId="{5CE43727-1C27-471F-A8FC-1E44D9182497}" srcOrd="0" destOrd="0" presId="urn:microsoft.com/office/officeart/2005/8/layout/list1"/>
    <dgm:cxn modelId="{76F736ED-B088-4085-B242-FA662B053AFC}" type="presParOf" srcId="{E92D2D0A-9E08-4EDE-A946-763C1242E63E}" destId="{359ABED8-F452-42C3-9F5B-CC1AD75EF73E}" srcOrd="1" destOrd="0" presId="urn:microsoft.com/office/officeart/2005/8/layout/list1"/>
    <dgm:cxn modelId="{098150EC-E04C-408B-9EA9-96A4AF70249D}" type="presParOf" srcId="{426C61BE-5F42-48B3-A731-B99AA9B2DFA2}" destId="{308FFA08-F8EF-4BF1-9808-F1B593DB5FEA}" srcOrd="13" destOrd="0" presId="urn:microsoft.com/office/officeart/2005/8/layout/list1"/>
    <dgm:cxn modelId="{9D2B93D4-CDEE-4F65-B19A-99294907354B}" type="presParOf" srcId="{426C61BE-5F42-48B3-A731-B99AA9B2DFA2}" destId="{28A34920-F7AF-4076-A83D-C4CD30FAE30B}" srcOrd="14" destOrd="0" presId="urn:microsoft.com/office/officeart/2005/8/layout/list1"/>
    <dgm:cxn modelId="{D858E52D-1618-47F3-9821-C63A19C37508}" type="presParOf" srcId="{426C61BE-5F42-48B3-A731-B99AA9B2DFA2}" destId="{83E8787E-B5E0-41A8-9FAD-14FD5CB5AD88}" srcOrd="15" destOrd="0" presId="urn:microsoft.com/office/officeart/2005/8/layout/list1"/>
    <dgm:cxn modelId="{8F07F145-7046-4914-BC15-90707DAF9500}" type="presParOf" srcId="{426C61BE-5F42-48B3-A731-B99AA9B2DFA2}" destId="{3FA3B79E-A3B5-4901-AD0A-184C9E65194D}" srcOrd="16" destOrd="0" presId="urn:microsoft.com/office/officeart/2005/8/layout/list1"/>
    <dgm:cxn modelId="{3D7DCAB4-602A-4A84-839C-433EDB6179EB}" type="presParOf" srcId="{3FA3B79E-A3B5-4901-AD0A-184C9E65194D}" destId="{B6FCBCA8-F6E9-450F-8055-A9ECBCA3BEE3}" srcOrd="0" destOrd="0" presId="urn:microsoft.com/office/officeart/2005/8/layout/list1"/>
    <dgm:cxn modelId="{3D7607CB-71B1-4924-B332-6DF7F78483EB}" type="presParOf" srcId="{3FA3B79E-A3B5-4901-AD0A-184C9E65194D}" destId="{15ED1D6C-2E68-4DE5-9C5A-72D539B3D5D2}" srcOrd="1" destOrd="0" presId="urn:microsoft.com/office/officeart/2005/8/layout/list1"/>
    <dgm:cxn modelId="{6DBB1D4D-34DB-4123-8387-39B8CC3A30A9}" type="presParOf" srcId="{426C61BE-5F42-48B3-A731-B99AA9B2DFA2}" destId="{72A9E17A-86F8-488D-A7B7-A809D94342C7}" srcOrd="17" destOrd="0" presId="urn:microsoft.com/office/officeart/2005/8/layout/list1"/>
    <dgm:cxn modelId="{46166EB5-8413-44DB-81E4-BA11D734AC65}" type="presParOf" srcId="{426C61BE-5F42-48B3-A731-B99AA9B2DFA2}" destId="{5BE7F26D-95DA-415B-BDD7-7A48F8416EBB}"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54D551-0DE8-491A-909E-8BF7BF0C15EE}">
      <dsp:nvSpPr>
        <dsp:cNvPr id="0" name=""/>
        <dsp:cNvSpPr/>
      </dsp:nvSpPr>
      <dsp:spPr>
        <a:xfrm>
          <a:off x="0" y="361523"/>
          <a:ext cx="7321195" cy="529200"/>
        </a:xfrm>
        <a:prstGeom prst="rect">
          <a:avLst/>
        </a:prstGeom>
        <a:solidFill>
          <a:schemeClr val="lt1">
            <a:alpha val="90000"/>
            <a:hueOff val="0"/>
            <a:satOff val="0"/>
            <a:lumOff val="0"/>
            <a:alphaOff val="0"/>
          </a:schemeClr>
        </a:solidFill>
        <a:ln w="25400" cap="flat" cmpd="sng" algn="ctr">
          <a:solidFill>
            <a:srgbClr val="7D3236"/>
          </a:solidFill>
          <a:prstDash val="solid"/>
        </a:ln>
        <a:effectLst/>
      </dsp:spPr>
      <dsp:style>
        <a:lnRef idx="2">
          <a:scrgbClr r="0" g="0" b="0"/>
        </a:lnRef>
        <a:fillRef idx="1">
          <a:scrgbClr r="0" g="0" b="0"/>
        </a:fillRef>
        <a:effectRef idx="0">
          <a:scrgbClr r="0" g="0" b="0"/>
        </a:effectRef>
        <a:fontRef idx="minor"/>
      </dsp:style>
    </dsp:sp>
    <dsp:sp modelId="{634A4797-F8E0-4C93-8016-334D729C6060}">
      <dsp:nvSpPr>
        <dsp:cNvPr id="0" name=""/>
        <dsp:cNvSpPr/>
      </dsp:nvSpPr>
      <dsp:spPr>
        <a:xfrm>
          <a:off x="366059" y="51563"/>
          <a:ext cx="5329061" cy="619920"/>
        </a:xfrm>
        <a:prstGeom prst="roundRect">
          <a:avLst/>
        </a:prstGeom>
        <a:solidFill>
          <a:srgbClr val="7D32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Motivation</a:t>
          </a:r>
          <a:endParaRPr lang="de-DE" sz="2100" kern="1200" dirty="0"/>
        </a:p>
      </dsp:txBody>
      <dsp:txXfrm>
        <a:off x="366059" y="51563"/>
        <a:ext cx="5329061" cy="619920"/>
      </dsp:txXfrm>
    </dsp:sp>
    <dsp:sp modelId="{0BB906DC-BB78-451B-86FD-5426784E22C1}">
      <dsp:nvSpPr>
        <dsp:cNvPr id="0" name=""/>
        <dsp:cNvSpPr/>
      </dsp:nvSpPr>
      <dsp:spPr>
        <a:xfrm>
          <a:off x="0" y="1314083"/>
          <a:ext cx="7321195" cy="529200"/>
        </a:xfrm>
        <a:prstGeom prst="rect">
          <a:avLst/>
        </a:prstGeom>
        <a:solidFill>
          <a:schemeClr val="lt1">
            <a:alpha val="90000"/>
            <a:hueOff val="0"/>
            <a:satOff val="0"/>
            <a:lumOff val="0"/>
            <a:alphaOff val="0"/>
          </a:schemeClr>
        </a:solidFill>
        <a:ln w="25400" cap="flat" cmpd="sng" algn="ctr">
          <a:solidFill>
            <a:srgbClr val="7D3236"/>
          </a:solidFill>
          <a:prstDash val="solid"/>
        </a:ln>
        <a:effectLst/>
      </dsp:spPr>
      <dsp:style>
        <a:lnRef idx="2">
          <a:scrgbClr r="0" g="0" b="0"/>
        </a:lnRef>
        <a:fillRef idx="1">
          <a:scrgbClr r="0" g="0" b="0"/>
        </a:fillRef>
        <a:effectRef idx="0">
          <a:scrgbClr r="0" g="0" b="0"/>
        </a:effectRef>
        <a:fontRef idx="minor"/>
      </dsp:style>
    </dsp:sp>
    <dsp:sp modelId="{87A46AC5-A7F9-44DE-9767-FDA3DE108D6B}">
      <dsp:nvSpPr>
        <dsp:cNvPr id="0" name=""/>
        <dsp:cNvSpPr/>
      </dsp:nvSpPr>
      <dsp:spPr>
        <a:xfrm>
          <a:off x="366059" y="1004123"/>
          <a:ext cx="5329061" cy="619920"/>
        </a:xfrm>
        <a:prstGeom prst="roundRect">
          <a:avLst/>
        </a:prstGeom>
        <a:solidFill>
          <a:srgbClr val="7D32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Vorgehen</a:t>
          </a:r>
          <a:endParaRPr lang="de-DE" sz="2100" kern="1200" dirty="0"/>
        </a:p>
      </dsp:txBody>
      <dsp:txXfrm>
        <a:off x="366059" y="1004123"/>
        <a:ext cx="5329061" cy="619920"/>
      </dsp:txXfrm>
    </dsp:sp>
    <dsp:sp modelId="{4602F402-CF94-4AF7-9B1D-DCA06FCC8B02}">
      <dsp:nvSpPr>
        <dsp:cNvPr id="0" name=""/>
        <dsp:cNvSpPr/>
      </dsp:nvSpPr>
      <dsp:spPr>
        <a:xfrm>
          <a:off x="0" y="2266644"/>
          <a:ext cx="7321195" cy="529200"/>
        </a:xfrm>
        <a:prstGeom prst="rect">
          <a:avLst/>
        </a:prstGeom>
        <a:solidFill>
          <a:schemeClr val="lt1">
            <a:alpha val="90000"/>
            <a:hueOff val="0"/>
            <a:satOff val="0"/>
            <a:lumOff val="0"/>
            <a:alphaOff val="0"/>
          </a:schemeClr>
        </a:solidFill>
        <a:ln w="25400" cap="flat" cmpd="sng" algn="ctr">
          <a:solidFill>
            <a:srgbClr val="7D3236"/>
          </a:solidFill>
          <a:prstDash val="solid"/>
        </a:ln>
        <a:effectLst/>
      </dsp:spPr>
      <dsp:style>
        <a:lnRef idx="2">
          <a:scrgbClr r="0" g="0" b="0"/>
        </a:lnRef>
        <a:fillRef idx="1">
          <a:scrgbClr r="0" g="0" b="0"/>
        </a:fillRef>
        <a:effectRef idx="0">
          <a:scrgbClr r="0" g="0" b="0"/>
        </a:effectRef>
        <a:fontRef idx="minor"/>
      </dsp:style>
    </dsp:sp>
    <dsp:sp modelId="{80813FB2-C31C-4038-8293-97955A47911E}">
      <dsp:nvSpPr>
        <dsp:cNvPr id="0" name=""/>
        <dsp:cNvSpPr/>
      </dsp:nvSpPr>
      <dsp:spPr>
        <a:xfrm>
          <a:off x="403965" y="1900575"/>
          <a:ext cx="5268844" cy="619920"/>
        </a:xfrm>
        <a:prstGeom prst="roundRect">
          <a:avLst/>
        </a:prstGeom>
        <a:solidFill>
          <a:srgbClr val="7D32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Ergebnisse</a:t>
          </a:r>
          <a:endParaRPr lang="de-DE" sz="2100" kern="1200" dirty="0"/>
        </a:p>
      </dsp:txBody>
      <dsp:txXfrm>
        <a:off x="403965" y="1900575"/>
        <a:ext cx="5268844" cy="619920"/>
      </dsp:txXfrm>
    </dsp:sp>
    <dsp:sp modelId="{28A34920-F7AF-4076-A83D-C4CD30FAE30B}">
      <dsp:nvSpPr>
        <dsp:cNvPr id="0" name=""/>
        <dsp:cNvSpPr/>
      </dsp:nvSpPr>
      <dsp:spPr>
        <a:xfrm>
          <a:off x="0" y="3219204"/>
          <a:ext cx="7321195" cy="529200"/>
        </a:xfrm>
        <a:prstGeom prst="rect">
          <a:avLst/>
        </a:prstGeom>
        <a:solidFill>
          <a:schemeClr val="lt1">
            <a:alpha val="90000"/>
            <a:hueOff val="0"/>
            <a:satOff val="0"/>
            <a:lumOff val="0"/>
            <a:alphaOff val="0"/>
          </a:schemeClr>
        </a:solidFill>
        <a:ln w="25400" cap="flat" cmpd="sng" algn="ctr">
          <a:solidFill>
            <a:srgbClr val="7D3236"/>
          </a:solidFill>
          <a:prstDash val="solid"/>
        </a:ln>
        <a:effectLst/>
      </dsp:spPr>
      <dsp:style>
        <a:lnRef idx="2">
          <a:scrgbClr r="0" g="0" b="0"/>
        </a:lnRef>
        <a:fillRef idx="1">
          <a:scrgbClr r="0" g="0" b="0"/>
        </a:fillRef>
        <a:effectRef idx="0">
          <a:scrgbClr r="0" g="0" b="0"/>
        </a:effectRef>
        <a:fontRef idx="minor"/>
      </dsp:style>
    </dsp:sp>
    <dsp:sp modelId="{359ABED8-F452-42C3-9F5B-CC1AD75EF73E}">
      <dsp:nvSpPr>
        <dsp:cNvPr id="0" name=""/>
        <dsp:cNvSpPr/>
      </dsp:nvSpPr>
      <dsp:spPr>
        <a:xfrm>
          <a:off x="366059" y="2909244"/>
          <a:ext cx="5329061" cy="619920"/>
        </a:xfrm>
        <a:prstGeom prst="roundRect">
          <a:avLst/>
        </a:prstGeom>
        <a:solidFill>
          <a:srgbClr val="7D32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Vernetzung in öffentlichen Verwaltungen</a:t>
          </a:r>
          <a:endParaRPr lang="de-DE" sz="2100" kern="1200" dirty="0"/>
        </a:p>
      </dsp:txBody>
      <dsp:txXfrm>
        <a:off x="366059" y="2909244"/>
        <a:ext cx="5329061" cy="619920"/>
      </dsp:txXfrm>
    </dsp:sp>
    <dsp:sp modelId="{5BE7F26D-95DA-415B-BDD7-7A48F8416EBB}">
      <dsp:nvSpPr>
        <dsp:cNvPr id="0" name=""/>
        <dsp:cNvSpPr/>
      </dsp:nvSpPr>
      <dsp:spPr>
        <a:xfrm>
          <a:off x="0" y="4171764"/>
          <a:ext cx="7321195" cy="529200"/>
        </a:xfrm>
        <a:prstGeom prst="rect">
          <a:avLst/>
        </a:prstGeom>
        <a:solidFill>
          <a:schemeClr val="lt1">
            <a:alpha val="90000"/>
            <a:hueOff val="0"/>
            <a:satOff val="0"/>
            <a:lumOff val="0"/>
            <a:alphaOff val="0"/>
          </a:schemeClr>
        </a:solidFill>
        <a:ln w="25400" cap="flat" cmpd="sng" algn="ctr">
          <a:solidFill>
            <a:srgbClr val="7D3236"/>
          </a:solidFill>
          <a:prstDash val="solid"/>
        </a:ln>
        <a:effectLst/>
      </dsp:spPr>
      <dsp:style>
        <a:lnRef idx="2">
          <a:scrgbClr r="0" g="0" b="0"/>
        </a:lnRef>
        <a:fillRef idx="1">
          <a:scrgbClr r="0" g="0" b="0"/>
        </a:fillRef>
        <a:effectRef idx="0">
          <a:scrgbClr r="0" g="0" b="0"/>
        </a:effectRef>
        <a:fontRef idx="minor"/>
      </dsp:style>
    </dsp:sp>
    <dsp:sp modelId="{15ED1D6C-2E68-4DE5-9C5A-72D539B3D5D2}">
      <dsp:nvSpPr>
        <dsp:cNvPr id="0" name=""/>
        <dsp:cNvSpPr/>
      </dsp:nvSpPr>
      <dsp:spPr>
        <a:xfrm>
          <a:off x="366059" y="3861804"/>
          <a:ext cx="5329061" cy="619920"/>
        </a:xfrm>
        <a:prstGeom prst="roundRect">
          <a:avLst/>
        </a:prstGeom>
        <a:solidFill>
          <a:srgbClr val="7D32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Ausblick</a:t>
          </a:r>
          <a:endParaRPr lang="de-DE" sz="2100" kern="1200" dirty="0"/>
        </a:p>
      </dsp:txBody>
      <dsp:txXfrm>
        <a:off x="366059" y="3861804"/>
        <a:ext cx="5329061" cy="6199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54D551-0DE8-491A-909E-8BF7BF0C15EE}">
      <dsp:nvSpPr>
        <dsp:cNvPr id="0" name=""/>
        <dsp:cNvSpPr/>
      </dsp:nvSpPr>
      <dsp:spPr>
        <a:xfrm>
          <a:off x="0" y="361523"/>
          <a:ext cx="7321195" cy="529200"/>
        </a:xfrm>
        <a:prstGeom prst="rect">
          <a:avLst/>
        </a:prstGeom>
        <a:solidFill>
          <a:schemeClr val="lt1">
            <a:alpha val="90000"/>
            <a:hueOff val="0"/>
            <a:satOff val="0"/>
            <a:lumOff val="0"/>
            <a:alphaOff val="0"/>
          </a:schemeClr>
        </a:solidFill>
        <a:ln w="25400" cap="flat" cmpd="sng" algn="ctr">
          <a:solidFill>
            <a:srgbClr val="7D3236"/>
          </a:solidFill>
          <a:prstDash val="solid"/>
        </a:ln>
        <a:effectLst/>
      </dsp:spPr>
      <dsp:style>
        <a:lnRef idx="2">
          <a:scrgbClr r="0" g="0" b="0"/>
        </a:lnRef>
        <a:fillRef idx="1">
          <a:scrgbClr r="0" g="0" b="0"/>
        </a:fillRef>
        <a:effectRef idx="0">
          <a:scrgbClr r="0" g="0" b="0"/>
        </a:effectRef>
        <a:fontRef idx="minor"/>
      </dsp:style>
    </dsp:sp>
    <dsp:sp modelId="{634A4797-F8E0-4C93-8016-334D729C6060}">
      <dsp:nvSpPr>
        <dsp:cNvPr id="0" name=""/>
        <dsp:cNvSpPr/>
      </dsp:nvSpPr>
      <dsp:spPr>
        <a:xfrm>
          <a:off x="366059" y="51563"/>
          <a:ext cx="5329061" cy="619920"/>
        </a:xfrm>
        <a:prstGeom prst="roundRect">
          <a:avLst/>
        </a:prstGeom>
        <a:solidFill>
          <a:srgbClr val="7D32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Motivation</a:t>
          </a:r>
          <a:endParaRPr lang="de-DE" sz="2100" kern="1200" dirty="0"/>
        </a:p>
      </dsp:txBody>
      <dsp:txXfrm>
        <a:off x="366059" y="51563"/>
        <a:ext cx="5329061" cy="619920"/>
      </dsp:txXfrm>
    </dsp:sp>
    <dsp:sp modelId="{0BB906DC-BB78-451B-86FD-5426784E22C1}">
      <dsp:nvSpPr>
        <dsp:cNvPr id="0" name=""/>
        <dsp:cNvSpPr/>
      </dsp:nvSpPr>
      <dsp:spPr>
        <a:xfrm>
          <a:off x="0" y="1314083"/>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87A46AC5-A7F9-44DE-9767-FDA3DE108D6B}">
      <dsp:nvSpPr>
        <dsp:cNvPr id="0" name=""/>
        <dsp:cNvSpPr/>
      </dsp:nvSpPr>
      <dsp:spPr>
        <a:xfrm>
          <a:off x="366059" y="1004123"/>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Vorgehen</a:t>
          </a:r>
          <a:endParaRPr lang="de-DE" sz="2100" kern="1200" dirty="0"/>
        </a:p>
      </dsp:txBody>
      <dsp:txXfrm>
        <a:off x="366059" y="1004123"/>
        <a:ext cx="5329061" cy="619920"/>
      </dsp:txXfrm>
    </dsp:sp>
    <dsp:sp modelId="{4602F402-CF94-4AF7-9B1D-DCA06FCC8B02}">
      <dsp:nvSpPr>
        <dsp:cNvPr id="0" name=""/>
        <dsp:cNvSpPr/>
      </dsp:nvSpPr>
      <dsp:spPr>
        <a:xfrm>
          <a:off x="0" y="2266644"/>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80813FB2-C31C-4038-8293-97955A47911E}">
      <dsp:nvSpPr>
        <dsp:cNvPr id="0" name=""/>
        <dsp:cNvSpPr/>
      </dsp:nvSpPr>
      <dsp:spPr>
        <a:xfrm>
          <a:off x="403965" y="1900575"/>
          <a:ext cx="5268844"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Ergebnisse</a:t>
          </a:r>
          <a:endParaRPr lang="de-DE" sz="2100" kern="1200" dirty="0"/>
        </a:p>
      </dsp:txBody>
      <dsp:txXfrm>
        <a:off x="403965" y="1900575"/>
        <a:ext cx="5268844" cy="619920"/>
      </dsp:txXfrm>
    </dsp:sp>
    <dsp:sp modelId="{28A34920-F7AF-4076-A83D-C4CD30FAE30B}">
      <dsp:nvSpPr>
        <dsp:cNvPr id="0" name=""/>
        <dsp:cNvSpPr/>
      </dsp:nvSpPr>
      <dsp:spPr>
        <a:xfrm>
          <a:off x="0" y="3219204"/>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359ABED8-F452-42C3-9F5B-CC1AD75EF73E}">
      <dsp:nvSpPr>
        <dsp:cNvPr id="0" name=""/>
        <dsp:cNvSpPr/>
      </dsp:nvSpPr>
      <dsp:spPr>
        <a:xfrm>
          <a:off x="366059" y="2909244"/>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Vernetzung in öffentlichen Verwaltungen</a:t>
          </a:r>
          <a:endParaRPr lang="de-DE" sz="2100" kern="1200" dirty="0"/>
        </a:p>
      </dsp:txBody>
      <dsp:txXfrm>
        <a:off x="366059" y="2909244"/>
        <a:ext cx="5329061" cy="619920"/>
      </dsp:txXfrm>
    </dsp:sp>
    <dsp:sp modelId="{5BE7F26D-95DA-415B-BDD7-7A48F8416EBB}">
      <dsp:nvSpPr>
        <dsp:cNvPr id="0" name=""/>
        <dsp:cNvSpPr/>
      </dsp:nvSpPr>
      <dsp:spPr>
        <a:xfrm>
          <a:off x="0" y="4171764"/>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15ED1D6C-2E68-4DE5-9C5A-72D539B3D5D2}">
      <dsp:nvSpPr>
        <dsp:cNvPr id="0" name=""/>
        <dsp:cNvSpPr/>
      </dsp:nvSpPr>
      <dsp:spPr>
        <a:xfrm>
          <a:off x="366059" y="3861804"/>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Ausblick</a:t>
          </a:r>
          <a:endParaRPr lang="de-DE" sz="2100" kern="1200" dirty="0"/>
        </a:p>
      </dsp:txBody>
      <dsp:txXfrm>
        <a:off x="366059" y="3861804"/>
        <a:ext cx="5329061" cy="6199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54D551-0DE8-491A-909E-8BF7BF0C15EE}">
      <dsp:nvSpPr>
        <dsp:cNvPr id="0" name=""/>
        <dsp:cNvSpPr/>
      </dsp:nvSpPr>
      <dsp:spPr>
        <a:xfrm>
          <a:off x="0" y="361523"/>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634A4797-F8E0-4C93-8016-334D729C6060}">
      <dsp:nvSpPr>
        <dsp:cNvPr id="0" name=""/>
        <dsp:cNvSpPr/>
      </dsp:nvSpPr>
      <dsp:spPr>
        <a:xfrm>
          <a:off x="366059" y="51563"/>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Motivation</a:t>
          </a:r>
          <a:endParaRPr lang="de-DE" sz="2100" kern="1200" dirty="0"/>
        </a:p>
      </dsp:txBody>
      <dsp:txXfrm>
        <a:off x="366059" y="51563"/>
        <a:ext cx="5329061" cy="619920"/>
      </dsp:txXfrm>
    </dsp:sp>
    <dsp:sp modelId="{0BB906DC-BB78-451B-86FD-5426784E22C1}">
      <dsp:nvSpPr>
        <dsp:cNvPr id="0" name=""/>
        <dsp:cNvSpPr/>
      </dsp:nvSpPr>
      <dsp:spPr>
        <a:xfrm>
          <a:off x="0" y="1314083"/>
          <a:ext cx="7321195" cy="529200"/>
        </a:xfrm>
        <a:prstGeom prst="rect">
          <a:avLst/>
        </a:prstGeom>
        <a:solidFill>
          <a:schemeClr val="lt1">
            <a:alpha val="90000"/>
            <a:hueOff val="0"/>
            <a:satOff val="0"/>
            <a:lumOff val="0"/>
            <a:alphaOff val="0"/>
          </a:schemeClr>
        </a:solidFill>
        <a:ln w="25400" cap="flat" cmpd="sng" algn="ctr">
          <a:solidFill>
            <a:srgbClr val="7D3236"/>
          </a:solidFill>
          <a:prstDash val="solid"/>
        </a:ln>
        <a:effectLst/>
      </dsp:spPr>
      <dsp:style>
        <a:lnRef idx="2">
          <a:scrgbClr r="0" g="0" b="0"/>
        </a:lnRef>
        <a:fillRef idx="1">
          <a:scrgbClr r="0" g="0" b="0"/>
        </a:fillRef>
        <a:effectRef idx="0">
          <a:scrgbClr r="0" g="0" b="0"/>
        </a:effectRef>
        <a:fontRef idx="minor"/>
      </dsp:style>
    </dsp:sp>
    <dsp:sp modelId="{87A46AC5-A7F9-44DE-9767-FDA3DE108D6B}">
      <dsp:nvSpPr>
        <dsp:cNvPr id="0" name=""/>
        <dsp:cNvSpPr/>
      </dsp:nvSpPr>
      <dsp:spPr>
        <a:xfrm>
          <a:off x="366059" y="1004123"/>
          <a:ext cx="5329061" cy="619920"/>
        </a:xfrm>
        <a:prstGeom prst="roundRect">
          <a:avLst/>
        </a:prstGeom>
        <a:solidFill>
          <a:srgbClr val="7D32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Vorgehen</a:t>
          </a:r>
          <a:endParaRPr lang="de-DE" sz="2100" kern="1200" dirty="0"/>
        </a:p>
      </dsp:txBody>
      <dsp:txXfrm>
        <a:off x="366059" y="1004123"/>
        <a:ext cx="5329061" cy="619920"/>
      </dsp:txXfrm>
    </dsp:sp>
    <dsp:sp modelId="{4602F402-CF94-4AF7-9B1D-DCA06FCC8B02}">
      <dsp:nvSpPr>
        <dsp:cNvPr id="0" name=""/>
        <dsp:cNvSpPr/>
      </dsp:nvSpPr>
      <dsp:spPr>
        <a:xfrm>
          <a:off x="0" y="2266644"/>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80813FB2-C31C-4038-8293-97955A47911E}">
      <dsp:nvSpPr>
        <dsp:cNvPr id="0" name=""/>
        <dsp:cNvSpPr/>
      </dsp:nvSpPr>
      <dsp:spPr>
        <a:xfrm>
          <a:off x="403965" y="1900575"/>
          <a:ext cx="5268844"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Ergebnisse</a:t>
          </a:r>
          <a:endParaRPr lang="de-DE" sz="2100" kern="1200" dirty="0"/>
        </a:p>
      </dsp:txBody>
      <dsp:txXfrm>
        <a:off x="403965" y="1900575"/>
        <a:ext cx="5268844" cy="619920"/>
      </dsp:txXfrm>
    </dsp:sp>
    <dsp:sp modelId="{28A34920-F7AF-4076-A83D-C4CD30FAE30B}">
      <dsp:nvSpPr>
        <dsp:cNvPr id="0" name=""/>
        <dsp:cNvSpPr/>
      </dsp:nvSpPr>
      <dsp:spPr>
        <a:xfrm>
          <a:off x="0" y="3219204"/>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359ABED8-F452-42C3-9F5B-CC1AD75EF73E}">
      <dsp:nvSpPr>
        <dsp:cNvPr id="0" name=""/>
        <dsp:cNvSpPr/>
      </dsp:nvSpPr>
      <dsp:spPr>
        <a:xfrm>
          <a:off x="366059" y="2909244"/>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Vernetzung in öffentlichen Verwaltungen</a:t>
          </a:r>
          <a:endParaRPr lang="de-DE" sz="2100" kern="1200" dirty="0"/>
        </a:p>
      </dsp:txBody>
      <dsp:txXfrm>
        <a:off x="366059" y="2909244"/>
        <a:ext cx="5329061" cy="619920"/>
      </dsp:txXfrm>
    </dsp:sp>
    <dsp:sp modelId="{5BE7F26D-95DA-415B-BDD7-7A48F8416EBB}">
      <dsp:nvSpPr>
        <dsp:cNvPr id="0" name=""/>
        <dsp:cNvSpPr/>
      </dsp:nvSpPr>
      <dsp:spPr>
        <a:xfrm>
          <a:off x="0" y="4171764"/>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15ED1D6C-2E68-4DE5-9C5A-72D539B3D5D2}">
      <dsp:nvSpPr>
        <dsp:cNvPr id="0" name=""/>
        <dsp:cNvSpPr/>
      </dsp:nvSpPr>
      <dsp:spPr>
        <a:xfrm>
          <a:off x="366059" y="3861804"/>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Ausblick</a:t>
          </a:r>
          <a:endParaRPr lang="de-DE" sz="2100" kern="1200" dirty="0"/>
        </a:p>
      </dsp:txBody>
      <dsp:txXfrm>
        <a:off x="366059" y="3861804"/>
        <a:ext cx="5329061" cy="6199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54D551-0DE8-491A-909E-8BF7BF0C15EE}">
      <dsp:nvSpPr>
        <dsp:cNvPr id="0" name=""/>
        <dsp:cNvSpPr/>
      </dsp:nvSpPr>
      <dsp:spPr>
        <a:xfrm>
          <a:off x="0" y="361523"/>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634A4797-F8E0-4C93-8016-334D729C6060}">
      <dsp:nvSpPr>
        <dsp:cNvPr id="0" name=""/>
        <dsp:cNvSpPr/>
      </dsp:nvSpPr>
      <dsp:spPr>
        <a:xfrm>
          <a:off x="366059" y="51563"/>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Motivation</a:t>
          </a:r>
          <a:endParaRPr lang="de-DE" sz="2100" kern="1200" dirty="0"/>
        </a:p>
      </dsp:txBody>
      <dsp:txXfrm>
        <a:off x="366059" y="51563"/>
        <a:ext cx="5329061" cy="619920"/>
      </dsp:txXfrm>
    </dsp:sp>
    <dsp:sp modelId="{0BB906DC-BB78-451B-86FD-5426784E22C1}">
      <dsp:nvSpPr>
        <dsp:cNvPr id="0" name=""/>
        <dsp:cNvSpPr/>
      </dsp:nvSpPr>
      <dsp:spPr>
        <a:xfrm>
          <a:off x="0" y="1314083"/>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87A46AC5-A7F9-44DE-9767-FDA3DE108D6B}">
      <dsp:nvSpPr>
        <dsp:cNvPr id="0" name=""/>
        <dsp:cNvSpPr/>
      </dsp:nvSpPr>
      <dsp:spPr>
        <a:xfrm>
          <a:off x="366059" y="1004123"/>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Vorgehen</a:t>
          </a:r>
          <a:endParaRPr lang="de-DE" sz="2100" kern="1200" dirty="0"/>
        </a:p>
      </dsp:txBody>
      <dsp:txXfrm>
        <a:off x="366059" y="1004123"/>
        <a:ext cx="5329061" cy="619920"/>
      </dsp:txXfrm>
    </dsp:sp>
    <dsp:sp modelId="{4602F402-CF94-4AF7-9B1D-DCA06FCC8B02}">
      <dsp:nvSpPr>
        <dsp:cNvPr id="0" name=""/>
        <dsp:cNvSpPr/>
      </dsp:nvSpPr>
      <dsp:spPr>
        <a:xfrm>
          <a:off x="0" y="2266644"/>
          <a:ext cx="7321195" cy="529200"/>
        </a:xfrm>
        <a:prstGeom prst="rect">
          <a:avLst/>
        </a:prstGeom>
        <a:solidFill>
          <a:schemeClr val="lt1">
            <a:alpha val="90000"/>
            <a:hueOff val="0"/>
            <a:satOff val="0"/>
            <a:lumOff val="0"/>
            <a:alphaOff val="0"/>
          </a:schemeClr>
        </a:solidFill>
        <a:ln w="25400" cap="flat" cmpd="sng" algn="ctr">
          <a:solidFill>
            <a:srgbClr val="7D3236"/>
          </a:solidFill>
          <a:prstDash val="solid"/>
        </a:ln>
        <a:effectLst/>
      </dsp:spPr>
      <dsp:style>
        <a:lnRef idx="2">
          <a:scrgbClr r="0" g="0" b="0"/>
        </a:lnRef>
        <a:fillRef idx="1">
          <a:scrgbClr r="0" g="0" b="0"/>
        </a:fillRef>
        <a:effectRef idx="0">
          <a:scrgbClr r="0" g="0" b="0"/>
        </a:effectRef>
        <a:fontRef idx="minor"/>
      </dsp:style>
    </dsp:sp>
    <dsp:sp modelId="{80813FB2-C31C-4038-8293-97955A47911E}">
      <dsp:nvSpPr>
        <dsp:cNvPr id="0" name=""/>
        <dsp:cNvSpPr/>
      </dsp:nvSpPr>
      <dsp:spPr>
        <a:xfrm>
          <a:off x="403965" y="1900575"/>
          <a:ext cx="5268844" cy="619920"/>
        </a:xfrm>
        <a:prstGeom prst="roundRect">
          <a:avLst/>
        </a:prstGeom>
        <a:solidFill>
          <a:srgbClr val="7D32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Ergebnisse</a:t>
          </a:r>
          <a:endParaRPr lang="de-DE" sz="2100" kern="1200" dirty="0"/>
        </a:p>
      </dsp:txBody>
      <dsp:txXfrm>
        <a:off x="403965" y="1900575"/>
        <a:ext cx="5268844" cy="619920"/>
      </dsp:txXfrm>
    </dsp:sp>
    <dsp:sp modelId="{28A34920-F7AF-4076-A83D-C4CD30FAE30B}">
      <dsp:nvSpPr>
        <dsp:cNvPr id="0" name=""/>
        <dsp:cNvSpPr/>
      </dsp:nvSpPr>
      <dsp:spPr>
        <a:xfrm>
          <a:off x="0" y="3219204"/>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359ABED8-F452-42C3-9F5B-CC1AD75EF73E}">
      <dsp:nvSpPr>
        <dsp:cNvPr id="0" name=""/>
        <dsp:cNvSpPr/>
      </dsp:nvSpPr>
      <dsp:spPr>
        <a:xfrm>
          <a:off x="366059" y="2909244"/>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Vernetzung in öffentlichen Verwaltungen</a:t>
          </a:r>
          <a:endParaRPr lang="de-DE" sz="2100" kern="1200" dirty="0"/>
        </a:p>
      </dsp:txBody>
      <dsp:txXfrm>
        <a:off x="366059" y="2909244"/>
        <a:ext cx="5329061" cy="619920"/>
      </dsp:txXfrm>
    </dsp:sp>
    <dsp:sp modelId="{5BE7F26D-95DA-415B-BDD7-7A48F8416EBB}">
      <dsp:nvSpPr>
        <dsp:cNvPr id="0" name=""/>
        <dsp:cNvSpPr/>
      </dsp:nvSpPr>
      <dsp:spPr>
        <a:xfrm>
          <a:off x="0" y="4171764"/>
          <a:ext cx="7321195"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15ED1D6C-2E68-4DE5-9C5A-72D539B3D5D2}">
      <dsp:nvSpPr>
        <dsp:cNvPr id="0" name=""/>
        <dsp:cNvSpPr/>
      </dsp:nvSpPr>
      <dsp:spPr>
        <a:xfrm>
          <a:off x="366059" y="3861804"/>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Ausblick</a:t>
          </a:r>
          <a:endParaRPr lang="de-DE" sz="2100" kern="1200" dirty="0"/>
        </a:p>
      </dsp:txBody>
      <dsp:txXfrm>
        <a:off x="366059" y="3861804"/>
        <a:ext cx="5329061" cy="6199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54D551-0DE8-491A-909E-8BF7BF0C15EE}">
      <dsp:nvSpPr>
        <dsp:cNvPr id="0" name=""/>
        <dsp:cNvSpPr/>
      </dsp:nvSpPr>
      <dsp:spPr>
        <a:xfrm>
          <a:off x="0" y="361523"/>
          <a:ext cx="7321194"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634A4797-F8E0-4C93-8016-334D729C6060}">
      <dsp:nvSpPr>
        <dsp:cNvPr id="0" name=""/>
        <dsp:cNvSpPr/>
      </dsp:nvSpPr>
      <dsp:spPr>
        <a:xfrm>
          <a:off x="366059" y="51563"/>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Motivation</a:t>
          </a:r>
          <a:endParaRPr lang="de-DE" sz="2100" kern="1200" dirty="0"/>
        </a:p>
      </dsp:txBody>
      <dsp:txXfrm>
        <a:off x="366059" y="51563"/>
        <a:ext cx="5329061" cy="619920"/>
      </dsp:txXfrm>
    </dsp:sp>
    <dsp:sp modelId="{0BB906DC-BB78-451B-86FD-5426784E22C1}">
      <dsp:nvSpPr>
        <dsp:cNvPr id="0" name=""/>
        <dsp:cNvSpPr/>
      </dsp:nvSpPr>
      <dsp:spPr>
        <a:xfrm>
          <a:off x="0" y="1314083"/>
          <a:ext cx="7321194"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87A46AC5-A7F9-44DE-9767-FDA3DE108D6B}">
      <dsp:nvSpPr>
        <dsp:cNvPr id="0" name=""/>
        <dsp:cNvSpPr/>
      </dsp:nvSpPr>
      <dsp:spPr>
        <a:xfrm>
          <a:off x="366059" y="1004123"/>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Vorgehen</a:t>
          </a:r>
          <a:endParaRPr lang="de-DE" sz="2100" kern="1200" dirty="0"/>
        </a:p>
      </dsp:txBody>
      <dsp:txXfrm>
        <a:off x="366059" y="1004123"/>
        <a:ext cx="5329061" cy="619920"/>
      </dsp:txXfrm>
    </dsp:sp>
    <dsp:sp modelId="{4602F402-CF94-4AF7-9B1D-DCA06FCC8B02}">
      <dsp:nvSpPr>
        <dsp:cNvPr id="0" name=""/>
        <dsp:cNvSpPr/>
      </dsp:nvSpPr>
      <dsp:spPr>
        <a:xfrm>
          <a:off x="0" y="2266644"/>
          <a:ext cx="7321194"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80813FB2-C31C-4038-8293-97955A47911E}">
      <dsp:nvSpPr>
        <dsp:cNvPr id="0" name=""/>
        <dsp:cNvSpPr/>
      </dsp:nvSpPr>
      <dsp:spPr>
        <a:xfrm>
          <a:off x="403965" y="1900575"/>
          <a:ext cx="5268844"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Ergebnisse</a:t>
          </a:r>
          <a:endParaRPr lang="de-DE" sz="2100" kern="1200" dirty="0"/>
        </a:p>
      </dsp:txBody>
      <dsp:txXfrm>
        <a:off x="403965" y="1900575"/>
        <a:ext cx="5268844" cy="619920"/>
      </dsp:txXfrm>
    </dsp:sp>
    <dsp:sp modelId="{28A34920-F7AF-4076-A83D-C4CD30FAE30B}">
      <dsp:nvSpPr>
        <dsp:cNvPr id="0" name=""/>
        <dsp:cNvSpPr/>
      </dsp:nvSpPr>
      <dsp:spPr>
        <a:xfrm>
          <a:off x="0" y="3219204"/>
          <a:ext cx="7321194" cy="529200"/>
        </a:xfrm>
        <a:prstGeom prst="rect">
          <a:avLst/>
        </a:prstGeom>
        <a:solidFill>
          <a:schemeClr val="lt1">
            <a:alpha val="90000"/>
            <a:hueOff val="0"/>
            <a:satOff val="0"/>
            <a:lumOff val="0"/>
            <a:alphaOff val="0"/>
          </a:schemeClr>
        </a:solidFill>
        <a:ln w="25400" cap="flat" cmpd="sng" algn="ctr">
          <a:solidFill>
            <a:srgbClr val="7D3236"/>
          </a:solidFill>
          <a:prstDash val="solid"/>
        </a:ln>
        <a:effectLst/>
      </dsp:spPr>
      <dsp:style>
        <a:lnRef idx="2">
          <a:scrgbClr r="0" g="0" b="0"/>
        </a:lnRef>
        <a:fillRef idx="1">
          <a:scrgbClr r="0" g="0" b="0"/>
        </a:fillRef>
        <a:effectRef idx="0">
          <a:scrgbClr r="0" g="0" b="0"/>
        </a:effectRef>
        <a:fontRef idx="minor"/>
      </dsp:style>
    </dsp:sp>
    <dsp:sp modelId="{359ABED8-F452-42C3-9F5B-CC1AD75EF73E}">
      <dsp:nvSpPr>
        <dsp:cNvPr id="0" name=""/>
        <dsp:cNvSpPr/>
      </dsp:nvSpPr>
      <dsp:spPr>
        <a:xfrm>
          <a:off x="366059" y="2909244"/>
          <a:ext cx="5329061" cy="619920"/>
        </a:xfrm>
        <a:prstGeom prst="roundRect">
          <a:avLst/>
        </a:prstGeom>
        <a:solidFill>
          <a:srgbClr val="7D32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Vernetzung in öffentlichen Verwaltungen</a:t>
          </a:r>
          <a:endParaRPr lang="de-DE" sz="2100" kern="1200" dirty="0"/>
        </a:p>
      </dsp:txBody>
      <dsp:txXfrm>
        <a:off x="366059" y="2909244"/>
        <a:ext cx="5329061" cy="619920"/>
      </dsp:txXfrm>
    </dsp:sp>
    <dsp:sp modelId="{5BE7F26D-95DA-415B-BDD7-7A48F8416EBB}">
      <dsp:nvSpPr>
        <dsp:cNvPr id="0" name=""/>
        <dsp:cNvSpPr/>
      </dsp:nvSpPr>
      <dsp:spPr>
        <a:xfrm>
          <a:off x="0" y="4171764"/>
          <a:ext cx="7321194"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15ED1D6C-2E68-4DE5-9C5A-72D539B3D5D2}">
      <dsp:nvSpPr>
        <dsp:cNvPr id="0" name=""/>
        <dsp:cNvSpPr/>
      </dsp:nvSpPr>
      <dsp:spPr>
        <a:xfrm>
          <a:off x="366059" y="3861804"/>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Ausblick</a:t>
          </a:r>
          <a:endParaRPr lang="de-DE" sz="2100" kern="1200" dirty="0"/>
        </a:p>
      </dsp:txBody>
      <dsp:txXfrm>
        <a:off x="366059" y="3861804"/>
        <a:ext cx="5329061" cy="6199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54D551-0DE8-491A-909E-8BF7BF0C15EE}">
      <dsp:nvSpPr>
        <dsp:cNvPr id="0" name=""/>
        <dsp:cNvSpPr/>
      </dsp:nvSpPr>
      <dsp:spPr>
        <a:xfrm>
          <a:off x="0" y="361523"/>
          <a:ext cx="7321194"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634A4797-F8E0-4C93-8016-334D729C6060}">
      <dsp:nvSpPr>
        <dsp:cNvPr id="0" name=""/>
        <dsp:cNvSpPr/>
      </dsp:nvSpPr>
      <dsp:spPr>
        <a:xfrm>
          <a:off x="366059" y="51563"/>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Motivation</a:t>
          </a:r>
          <a:endParaRPr lang="de-DE" sz="2100" kern="1200" dirty="0"/>
        </a:p>
      </dsp:txBody>
      <dsp:txXfrm>
        <a:off x="366059" y="51563"/>
        <a:ext cx="5329061" cy="619920"/>
      </dsp:txXfrm>
    </dsp:sp>
    <dsp:sp modelId="{0BB906DC-BB78-451B-86FD-5426784E22C1}">
      <dsp:nvSpPr>
        <dsp:cNvPr id="0" name=""/>
        <dsp:cNvSpPr/>
      </dsp:nvSpPr>
      <dsp:spPr>
        <a:xfrm>
          <a:off x="0" y="1314083"/>
          <a:ext cx="7321194"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87A46AC5-A7F9-44DE-9767-FDA3DE108D6B}">
      <dsp:nvSpPr>
        <dsp:cNvPr id="0" name=""/>
        <dsp:cNvSpPr/>
      </dsp:nvSpPr>
      <dsp:spPr>
        <a:xfrm>
          <a:off x="366059" y="1004123"/>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Vorgehen</a:t>
          </a:r>
          <a:endParaRPr lang="de-DE" sz="2100" kern="1200" dirty="0"/>
        </a:p>
      </dsp:txBody>
      <dsp:txXfrm>
        <a:off x="366059" y="1004123"/>
        <a:ext cx="5329061" cy="619920"/>
      </dsp:txXfrm>
    </dsp:sp>
    <dsp:sp modelId="{4602F402-CF94-4AF7-9B1D-DCA06FCC8B02}">
      <dsp:nvSpPr>
        <dsp:cNvPr id="0" name=""/>
        <dsp:cNvSpPr/>
      </dsp:nvSpPr>
      <dsp:spPr>
        <a:xfrm>
          <a:off x="0" y="2266644"/>
          <a:ext cx="7321194"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80813FB2-C31C-4038-8293-97955A47911E}">
      <dsp:nvSpPr>
        <dsp:cNvPr id="0" name=""/>
        <dsp:cNvSpPr/>
      </dsp:nvSpPr>
      <dsp:spPr>
        <a:xfrm>
          <a:off x="403965" y="1900575"/>
          <a:ext cx="5268844"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Ergebnisse</a:t>
          </a:r>
          <a:endParaRPr lang="de-DE" sz="2100" kern="1200" dirty="0"/>
        </a:p>
      </dsp:txBody>
      <dsp:txXfrm>
        <a:off x="403965" y="1900575"/>
        <a:ext cx="5268844" cy="619920"/>
      </dsp:txXfrm>
    </dsp:sp>
    <dsp:sp modelId="{28A34920-F7AF-4076-A83D-C4CD30FAE30B}">
      <dsp:nvSpPr>
        <dsp:cNvPr id="0" name=""/>
        <dsp:cNvSpPr/>
      </dsp:nvSpPr>
      <dsp:spPr>
        <a:xfrm>
          <a:off x="0" y="3219204"/>
          <a:ext cx="7321194" cy="5292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359ABED8-F452-42C3-9F5B-CC1AD75EF73E}">
      <dsp:nvSpPr>
        <dsp:cNvPr id="0" name=""/>
        <dsp:cNvSpPr/>
      </dsp:nvSpPr>
      <dsp:spPr>
        <a:xfrm>
          <a:off x="366059" y="2909244"/>
          <a:ext cx="5329061" cy="6199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Vernetzung in öffentlichen Verwaltungen</a:t>
          </a:r>
          <a:endParaRPr lang="de-DE" sz="2100" kern="1200" dirty="0"/>
        </a:p>
      </dsp:txBody>
      <dsp:txXfrm>
        <a:off x="366059" y="2909244"/>
        <a:ext cx="5329061" cy="619920"/>
      </dsp:txXfrm>
    </dsp:sp>
    <dsp:sp modelId="{5BE7F26D-95DA-415B-BDD7-7A48F8416EBB}">
      <dsp:nvSpPr>
        <dsp:cNvPr id="0" name=""/>
        <dsp:cNvSpPr/>
      </dsp:nvSpPr>
      <dsp:spPr>
        <a:xfrm>
          <a:off x="0" y="4171764"/>
          <a:ext cx="7321194" cy="529200"/>
        </a:xfrm>
        <a:prstGeom prst="rect">
          <a:avLst/>
        </a:prstGeom>
        <a:solidFill>
          <a:schemeClr val="lt1">
            <a:alpha val="90000"/>
            <a:hueOff val="0"/>
            <a:satOff val="0"/>
            <a:lumOff val="0"/>
            <a:alphaOff val="0"/>
          </a:schemeClr>
        </a:solidFill>
        <a:ln w="25400" cap="flat" cmpd="sng" algn="ctr">
          <a:solidFill>
            <a:srgbClr val="7D3236"/>
          </a:solidFill>
          <a:prstDash val="solid"/>
        </a:ln>
        <a:effectLst/>
      </dsp:spPr>
      <dsp:style>
        <a:lnRef idx="2">
          <a:scrgbClr r="0" g="0" b="0"/>
        </a:lnRef>
        <a:fillRef idx="1">
          <a:scrgbClr r="0" g="0" b="0"/>
        </a:fillRef>
        <a:effectRef idx="0">
          <a:scrgbClr r="0" g="0" b="0"/>
        </a:effectRef>
        <a:fontRef idx="minor"/>
      </dsp:style>
    </dsp:sp>
    <dsp:sp modelId="{15ED1D6C-2E68-4DE5-9C5A-72D539B3D5D2}">
      <dsp:nvSpPr>
        <dsp:cNvPr id="0" name=""/>
        <dsp:cNvSpPr/>
      </dsp:nvSpPr>
      <dsp:spPr>
        <a:xfrm>
          <a:off x="366059" y="3861804"/>
          <a:ext cx="5329061" cy="619920"/>
        </a:xfrm>
        <a:prstGeom prst="roundRect">
          <a:avLst/>
        </a:prstGeom>
        <a:solidFill>
          <a:srgbClr val="7D32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707" tIns="0" rIns="193707" bIns="0" numCol="1" spcCol="1270" anchor="ctr" anchorCtr="0">
          <a:noAutofit/>
        </a:bodyPr>
        <a:lstStyle/>
        <a:p>
          <a:pPr lvl="0" algn="l" defTabSz="933450">
            <a:lnSpc>
              <a:spcPct val="90000"/>
            </a:lnSpc>
            <a:spcBef>
              <a:spcPct val="0"/>
            </a:spcBef>
            <a:spcAft>
              <a:spcPct val="35000"/>
            </a:spcAft>
          </a:pPr>
          <a:r>
            <a:rPr lang="de-DE" sz="2100" kern="1200" dirty="0" smtClean="0"/>
            <a:t>Ausblick</a:t>
          </a:r>
          <a:endParaRPr lang="de-DE" sz="2100" kern="1200" dirty="0"/>
        </a:p>
      </dsp:txBody>
      <dsp:txXfrm>
        <a:off x="366059" y="3861804"/>
        <a:ext cx="5329061"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CC22716-A53C-418D-B072-90B99F08F12A}" type="datetimeFigureOut">
              <a:rPr lang="de-DE" smtClean="0"/>
              <a:pPr/>
              <a:t>25.02.2013</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942400D-98D3-41CF-BF45-21D2106F7F59}" type="slidenum">
              <a:rPr lang="de-DE" smtClean="0"/>
              <a:pPr/>
              <a:t>‹Nr.›</a:t>
            </a:fld>
            <a:endParaRPr lang="de-DE"/>
          </a:p>
        </p:txBody>
      </p:sp>
    </p:spTree>
    <p:extLst>
      <p:ext uri="{BB962C8B-B14F-4D97-AF65-F5344CB8AC3E}">
        <p14:creationId xmlns="" xmlns:p14="http://schemas.microsoft.com/office/powerpoint/2010/main" val="44125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de-DE"/>
          </a:p>
        </p:txBody>
      </p:sp>
      <p:sp>
        <p:nvSpPr>
          <p:cNvPr id="5123" name="Rectangle 3"/>
          <p:cNvSpPr>
            <a:spLocks noGrp="1" noChangeArrowheads="1"/>
          </p:cNvSpPr>
          <p:nvPr>
            <p:ph type="dt" idx="1"/>
          </p:nvPr>
        </p:nvSpPr>
        <p:spPr bwMode="auto">
          <a:xfrm>
            <a:off x="3852016"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126"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de-DE"/>
          </a:p>
        </p:txBody>
      </p:sp>
      <p:sp>
        <p:nvSpPr>
          <p:cNvPr id="5127"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DDCCBDB3-1BDC-4F97-B16D-C705CCB3CE12}" type="slidenum">
              <a:rPr lang="de-DE"/>
              <a:pPr>
                <a:defRPr/>
              </a:pPr>
              <a:t>‹Nr.›</a:t>
            </a:fld>
            <a:endParaRPr lang="de-DE"/>
          </a:p>
        </p:txBody>
      </p:sp>
    </p:spTree>
    <p:extLst>
      <p:ext uri="{BB962C8B-B14F-4D97-AF65-F5344CB8AC3E}">
        <p14:creationId xmlns="" xmlns:p14="http://schemas.microsoft.com/office/powerpoint/2010/main" val="1009479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Das merkt man auch an</a:t>
            </a:r>
            <a:r>
              <a:rPr lang="de-DE" baseline="0" dirty="0" smtClean="0"/>
              <a:t> den Zielen der Forschungsergebnisse. Am häufigsten gibt es Forschungsergebnisse, deren Ziele ohne Kooperation erreicht werden können, wie z.B. die Verbesserung einzelner Prozesse. Ziele, die mehr Abstimmungsaufwand erfordern, wie z.B. </a:t>
            </a:r>
            <a:r>
              <a:rPr lang="de-DE" baseline="0" dirty="0" err="1" smtClean="0"/>
              <a:t>Standardisierungsinitativen</a:t>
            </a:r>
            <a:r>
              <a:rPr lang="de-DE" baseline="0" dirty="0" smtClean="0"/>
              <a:t>, bleiben häufig außen vor.</a:t>
            </a:r>
            <a:endParaRPr lang="de-DE" dirty="0"/>
          </a:p>
        </p:txBody>
      </p:sp>
      <p:sp>
        <p:nvSpPr>
          <p:cNvPr id="4" name="Datumsplatzhalter 3"/>
          <p:cNvSpPr>
            <a:spLocks noGrp="1"/>
          </p:cNvSpPr>
          <p:nvPr>
            <p:ph type="dt" idx="10"/>
          </p:nvPr>
        </p:nvSpPr>
        <p:spPr/>
        <p:txBody>
          <a:bodyPr/>
          <a:lstStyle/>
          <a:p>
            <a:pPr>
              <a:defRPr/>
            </a:pPr>
            <a:r>
              <a:rPr lang="de-DE" smtClean="0"/>
              <a:t>14.02.2011</a:t>
            </a:r>
            <a:endParaRPr lang="de-DE"/>
          </a:p>
        </p:txBody>
      </p:sp>
      <p:sp>
        <p:nvSpPr>
          <p:cNvPr id="5" name="Foliennummernplatzhalter 4"/>
          <p:cNvSpPr>
            <a:spLocks noGrp="1"/>
          </p:cNvSpPr>
          <p:nvPr>
            <p:ph type="sldNum" sz="quarter" idx="11"/>
          </p:nvPr>
        </p:nvSpPr>
        <p:spPr/>
        <p:txBody>
          <a:bodyPr/>
          <a:lstStyle/>
          <a:p>
            <a:pPr>
              <a:defRPr/>
            </a:pPr>
            <a:fld id="{F0C51632-2F73-4D3D-89C8-9E792C42D33B}" type="slidenum">
              <a:rPr lang="de-DE" smtClean="0"/>
              <a:pPr>
                <a:defRPr/>
              </a:pPr>
              <a:t>13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Times New Roman" pitchFamily="18" charset="0"/>
                <a:ea typeface="+mn-ea"/>
                <a:cs typeface="+mn-cs"/>
              </a:rPr>
              <a:t>Wissenschaftliche Forschung lebt von der Wiederverwendung von Forschungsergebnissen und Erkenntnissen. Nur so können theoretisch basierte Annahmen empirisch validiert und repliziert werden und Theorien überhaupt langfristig entstehen. </a:t>
            </a:r>
          </a:p>
          <a:p>
            <a:r>
              <a:rPr lang="de-DE" sz="1200" b="1" i="1" kern="1200" dirty="0" smtClean="0">
                <a:solidFill>
                  <a:schemeClr val="tx1"/>
                </a:solidFill>
                <a:latin typeface="Times New Roman" pitchFamily="18" charset="0"/>
                <a:ea typeface="+mn-ea"/>
                <a:cs typeface="+mn-cs"/>
              </a:rPr>
              <a:t>Wiederverwendung von Forschungsergebnissen</a:t>
            </a:r>
          </a:p>
          <a:p>
            <a:r>
              <a:rPr lang="de-DE" sz="1200" kern="1200" dirty="0" smtClean="0">
                <a:solidFill>
                  <a:schemeClr val="tx1"/>
                </a:solidFill>
                <a:latin typeface="Times New Roman" pitchFamily="18" charset="0"/>
                <a:ea typeface="+mn-ea"/>
                <a:cs typeface="+mn-cs"/>
              </a:rPr>
              <a:t>Bei der Betrachtung der Praxiserprobung von Forschungsergebnissen ist auffällig, dass die meisten von ihnen höchstens einmal zum Einsatz kamen. Das bedeutet, dass in der prozessorientierten Verwaltung Ergebnisse nicht auf ähnliche Problemstellungen übertragen werden. Dabei besteht gerade in diesem Bereich großes Potenzial zur Wiederverwendung. Viele Forschungsergebnisse würden sich ggf. mit leichter Anpassung auf viele </a:t>
            </a:r>
            <a:r>
              <a:rPr lang="de-DE" sz="1200" kern="1200" dirty="0" err="1" smtClean="0">
                <a:solidFill>
                  <a:schemeClr val="tx1"/>
                </a:solidFill>
                <a:latin typeface="Times New Roman" pitchFamily="18" charset="0"/>
                <a:ea typeface="+mn-ea"/>
                <a:cs typeface="+mn-cs"/>
              </a:rPr>
              <a:t>Fachlichkeiten</a:t>
            </a:r>
            <a:r>
              <a:rPr lang="de-DE" sz="1200" kern="1200" dirty="0" smtClean="0">
                <a:solidFill>
                  <a:schemeClr val="tx1"/>
                </a:solidFill>
                <a:latin typeface="Times New Roman" pitchFamily="18" charset="0"/>
                <a:ea typeface="+mn-ea"/>
                <a:cs typeface="+mn-cs"/>
              </a:rPr>
              <a:t> auf verschiedenen Verwaltungsebenen anwenden lassen. Vor allem die kommunale Ebene bietet hierfür großes Potenzial. Stattdessen werden immer wieder neue Ergebnisse entwickelt. Auch hier besteht das Problem, dass </a:t>
            </a:r>
            <a:r>
              <a:rPr lang="de-DE" sz="1200" kern="1200" dirty="0" err="1" smtClean="0">
                <a:solidFill>
                  <a:schemeClr val="tx1"/>
                </a:solidFill>
                <a:latin typeface="Times New Roman" pitchFamily="18" charset="0"/>
                <a:ea typeface="+mn-ea"/>
                <a:cs typeface="+mn-cs"/>
              </a:rPr>
              <a:t>Synergiepotenziale</a:t>
            </a:r>
            <a:r>
              <a:rPr lang="de-DE" sz="1200" kern="1200" dirty="0" smtClean="0">
                <a:solidFill>
                  <a:schemeClr val="tx1"/>
                </a:solidFill>
                <a:latin typeface="Times New Roman" pitchFamily="18" charset="0"/>
                <a:ea typeface="+mn-ea"/>
                <a:cs typeface="+mn-cs"/>
              </a:rPr>
              <a:t> nicht genutzt werden. Abhilfe könnte ein Überblick über bereits entwickelte Lösungen zu einem bestimmten Problem bieten. Auch der Staat könnte bei der Förderung des Transfers von Ergebnissen im Bereich der prozessorientierten Verwaltung eine aktive Rolle spielen. Wie die Beispiele des elektronischen Personalausweises und Elster zeigen, werden Entwicklungen eingesetzt, wenn sie Rückendeckung von Seiten der Verwaltung bzw. des Staates bekommen.</a:t>
            </a:r>
          </a:p>
          <a:p>
            <a:endParaRPr lang="de-DE" sz="1200" kern="1200" dirty="0" smtClean="0">
              <a:solidFill>
                <a:schemeClr val="tx1"/>
              </a:solidFill>
              <a:latin typeface="Times New Roman" pitchFamily="18" charset="0"/>
              <a:ea typeface="+mn-ea"/>
              <a:cs typeface="+mn-cs"/>
            </a:endParaRPr>
          </a:p>
          <a:p>
            <a:endParaRPr lang="de-DE" dirty="0"/>
          </a:p>
        </p:txBody>
      </p:sp>
      <p:sp>
        <p:nvSpPr>
          <p:cNvPr id="4" name="Datumsplatzhalter 3"/>
          <p:cNvSpPr>
            <a:spLocks noGrp="1"/>
          </p:cNvSpPr>
          <p:nvPr>
            <p:ph type="dt" idx="10"/>
          </p:nvPr>
        </p:nvSpPr>
        <p:spPr/>
        <p:txBody>
          <a:bodyPr/>
          <a:lstStyle/>
          <a:p>
            <a:pPr>
              <a:defRPr/>
            </a:pPr>
            <a:r>
              <a:rPr lang="de-DE" smtClean="0"/>
              <a:t>14.02.2011</a:t>
            </a:r>
            <a:endParaRPr lang="de-DE"/>
          </a:p>
        </p:txBody>
      </p:sp>
      <p:sp>
        <p:nvSpPr>
          <p:cNvPr id="5" name="Foliennummernplatzhalter 4"/>
          <p:cNvSpPr>
            <a:spLocks noGrp="1"/>
          </p:cNvSpPr>
          <p:nvPr>
            <p:ph type="sldNum" sz="quarter" idx="11"/>
          </p:nvPr>
        </p:nvSpPr>
        <p:spPr/>
        <p:txBody>
          <a:bodyPr/>
          <a:lstStyle/>
          <a:p>
            <a:pPr>
              <a:defRPr/>
            </a:pPr>
            <a:fld id="{F0C51632-2F73-4D3D-89C8-9E792C42D33B}" type="slidenum">
              <a:rPr lang="de-DE" smtClean="0"/>
              <a:pPr>
                <a:defRPr/>
              </a:pPr>
              <a:t>14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1200" b="1" i="1" kern="1200" dirty="0" smtClean="0">
                <a:solidFill>
                  <a:schemeClr val="tx1"/>
                </a:solidFill>
                <a:latin typeface="Times New Roman" pitchFamily="18" charset="0"/>
                <a:ea typeface="+mn-ea"/>
                <a:cs typeface="+mn-cs"/>
              </a:rPr>
              <a:t>Standardisierung und Harmonisierung</a:t>
            </a:r>
          </a:p>
          <a:p>
            <a:r>
              <a:rPr lang="de-DE" sz="1200" kern="1200" dirty="0" smtClean="0">
                <a:solidFill>
                  <a:schemeClr val="tx1"/>
                </a:solidFill>
                <a:latin typeface="Times New Roman" pitchFamily="18" charset="0"/>
                <a:ea typeface="+mn-ea"/>
                <a:cs typeface="+mn-cs"/>
              </a:rPr>
              <a:t>Nur wenige Forschungsergebnisse haben die Entwicklung von Interoperabilitätsstandards sowie Harmonisierungsinitiativen zum Ziel. Generell werden wenige Standards eingesetzt bzw. ist deren Einsatz schlecht dokumentiert, und auch Initiativen zur Standardisierung und Harmonisierung existieren kaum. Bisherige Forschungsergebnisse haben wenig Einfluss auf Standardisierungen, was das Bild der vielen Insellösungen unterstützt. Bei der zukünftigen Entwicklung von Richtlinien, Verordnungen und Gesetzen sollten Standardisierungs- und Harmonisierungsverfahren beteiligt sein. Es ist zudem sinnvoll, Vertreter aus dem Bereich der Wissenschaft stärker in Standardisierungsgremien einzubeziehen. Die Analysen der Forschungslandkarte stimmen auch mit den Erkenntnissen aus der </a:t>
            </a:r>
            <a:r>
              <a:rPr lang="de-DE" sz="1200" kern="1200" dirty="0" err="1" smtClean="0">
                <a:solidFill>
                  <a:schemeClr val="tx1"/>
                </a:solidFill>
                <a:latin typeface="Times New Roman" pitchFamily="18" charset="0"/>
                <a:ea typeface="+mn-ea"/>
                <a:cs typeface="+mn-cs"/>
              </a:rPr>
              <a:t>E‑Government</a:t>
            </a:r>
            <a:r>
              <a:rPr lang="de-DE" sz="1200" kern="1200" dirty="0" smtClean="0">
                <a:solidFill>
                  <a:schemeClr val="tx1"/>
                </a:solidFill>
                <a:latin typeface="Times New Roman" pitchFamily="18" charset="0"/>
                <a:ea typeface="+mn-ea"/>
                <a:cs typeface="+mn-cs"/>
              </a:rPr>
              <a:t>-Literatur überein. So wird festgestellt, dass ein Grund für den geringen Fortschritt vieler E-</a:t>
            </a:r>
            <a:r>
              <a:rPr lang="de-DE" sz="1200" kern="1200" dirty="0" err="1" smtClean="0">
                <a:solidFill>
                  <a:schemeClr val="tx1"/>
                </a:solidFill>
                <a:latin typeface="Times New Roman" pitchFamily="18" charset="0"/>
                <a:ea typeface="+mn-ea"/>
                <a:cs typeface="+mn-cs"/>
              </a:rPr>
              <a:t>Government</a:t>
            </a:r>
            <a:r>
              <a:rPr lang="de-DE" sz="1200" kern="1200" dirty="0" smtClean="0">
                <a:solidFill>
                  <a:schemeClr val="tx1"/>
                </a:solidFill>
                <a:latin typeface="Times New Roman" pitchFamily="18" charset="0"/>
                <a:ea typeface="+mn-ea"/>
                <a:cs typeface="+mn-cs"/>
              </a:rPr>
              <a:t>-Bemühungen die mangelnde Interoperabilität und Integration von Systemen ist. Die Zusammenarbeit zwischen verschiedenen Behörden, die in Zukunft immer wichtiger wird, lässt sich nur durch einheitliche Austauschstandards verwirklichen. </a:t>
            </a:r>
          </a:p>
          <a:p>
            <a:r>
              <a:rPr lang="en-US" sz="1200" kern="1200" dirty="0" smtClean="0">
                <a:solidFill>
                  <a:schemeClr val="tx1"/>
                </a:solidFill>
                <a:latin typeface="Times New Roman" pitchFamily="18" charset="0"/>
                <a:ea typeface="+mn-ea"/>
                <a:cs typeface="+mn-cs"/>
              </a:rPr>
              <a:t>	</a:t>
            </a:r>
            <a:endParaRPr lang="de-DE" dirty="0"/>
          </a:p>
        </p:txBody>
      </p:sp>
      <p:sp>
        <p:nvSpPr>
          <p:cNvPr id="4" name="Datumsplatzhalter 3"/>
          <p:cNvSpPr>
            <a:spLocks noGrp="1"/>
          </p:cNvSpPr>
          <p:nvPr>
            <p:ph type="dt" idx="10"/>
          </p:nvPr>
        </p:nvSpPr>
        <p:spPr/>
        <p:txBody>
          <a:bodyPr/>
          <a:lstStyle/>
          <a:p>
            <a:pPr>
              <a:defRPr/>
            </a:pPr>
            <a:r>
              <a:rPr lang="de-DE" smtClean="0"/>
              <a:t>14.02.2011</a:t>
            </a:r>
            <a:endParaRPr lang="de-DE"/>
          </a:p>
        </p:txBody>
      </p:sp>
      <p:sp>
        <p:nvSpPr>
          <p:cNvPr id="5" name="Foliennummernplatzhalter 4"/>
          <p:cNvSpPr>
            <a:spLocks noGrp="1"/>
          </p:cNvSpPr>
          <p:nvPr>
            <p:ph type="sldNum" sz="quarter" idx="11"/>
          </p:nvPr>
        </p:nvSpPr>
        <p:spPr/>
        <p:txBody>
          <a:bodyPr/>
          <a:lstStyle/>
          <a:p>
            <a:pPr>
              <a:defRPr/>
            </a:pPr>
            <a:fld id="{F0C51632-2F73-4D3D-89C8-9E792C42D33B}" type="slidenum">
              <a:rPr lang="de-DE" smtClean="0"/>
              <a:pPr>
                <a:defRPr/>
              </a:pPr>
              <a:t>15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Hinweis auf Standardisierung</a:t>
            </a:r>
          </a:p>
          <a:p>
            <a:r>
              <a:rPr lang="de-DE" dirty="0" smtClean="0"/>
              <a:t>Hinweis</a:t>
            </a:r>
            <a:r>
              <a:rPr lang="de-DE" baseline="0" dirty="0" smtClean="0"/>
              <a:t> auf Richtlinien und Verordnungen</a:t>
            </a:r>
            <a:endParaRPr lang="de-DE" dirty="0"/>
          </a:p>
        </p:txBody>
      </p:sp>
      <p:sp>
        <p:nvSpPr>
          <p:cNvPr id="4" name="Datumsplatzhalter 3"/>
          <p:cNvSpPr>
            <a:spLocks noGrp="1"/>
          </p:cNvSpPr>
          <p:nvPr>
            <p:ph type="dt" idx="10"/>
          </p:nvPr>
        </p:nvSpPr>
        <p:spPr/>
        <p:txBody>
          <a:bodyPr/>
          <a:lstStyle/>
          <a:p>
            <a:pPr>
              <a:defRPr/>
            </a:pPr>
            <a:r>
              <a:rPr lang="de-DE" smtClean="0"/>
              <a:t>14.02.2011</a:t>
            </a:r>
            <a:endParaRPr lang="de-DE"/>
          </a:p>
        </p:txBody>
      </p:sp>
      <p:sp>
        <p:nvSpPr>
          <p:cNvPr id="5" name="Foliennummernplatzhalter 4"/>
          <p:cNvSpPr>
            <a:spLocks noGrp="1"/>
          </p:cNvSpPr>
          <p:nvPr>
            <p:ph type="sldNum" sz="quarter" idx="11"/>
          </p:nvPr>
        </p:nvSpPr>
        <p:spPr/>
        <p:txBody>
          <a:bodyPr/>
          <a:lstStyle/>
          <a:p>
            <a:pPr>
              <a:defRPr/>
            </a:pPr>
            <a:fld id="{F0C51632-2F73-4D3D-89C8-9E792C42D33B}" type="slidenum">
              <a:rPr lang="de-DE" smtClean="0"/>
              <a:pPr>
                <a:defRPr/>
              </a:pPr>
              <a:t>16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Modellversuch Vernetzte Verwaltung: http://www.dstgb.de/dstgb/Schwerpunkte/Digitale%20Verwaltung/Links/Modellversuch%20%22Vernetzte%20Verwaltung%22%20in%20Nordrhein-Westfalen/</a:t>
            </a:r>
          </a:p>
          <a:p>
            <a:r>
              <a:rPr lang="de-DE" dirty="0" smtClean="0"/>
              <a:t>E-</a:t>
            </a:r>
            <a:r>
              <a:rPr lang="de-DE" dirty="0" err="1" smtClean="0"/>
              <a:t>Government</a:t>
            </a:r>
            <a:r>
              <a:rPr lang="de-DE" dirty="0" smtClean="0"/>
              <a:t>-Architektur: http://www.institut-e-business.de/www_institut-e-business_de/content/e1010/e216/e2017/DNG_0508_ger.pdf</a:t>
            </a:r>
          </a:p>
          <a:p>
            <a:r>
              <a:rPr lang="de-DE" dirty="0" smtClean="0"/>
              <a:t>Kooperatives PM</a:t>
            </a:r>
            <a:r>
              <a:rPr lang="de-DE" baseline="0" dirty="0" smtClean="0"/>
              <a:t> S-H:http://</a:t>
            </a:r>
            <a:r>
              <a:rPr lang="de-DE" baseline="0" dirty="0" err="1" smtClean="0"/>
              <a:t>www.it-planungsrat.de</a:t>
            </a:r>
            <a:r>
              <a:rPr lang="de-DE" baseline="0" dirty="0" smtClean="0"/>
              <a:t>/</a:t>
            </a:r>
            <a:r>
              <a:rPr lang="de-DE" baseline="0" dirty="0" err="1" smtClean="0"/>
              <a:t>SharedDocs</a:t>
            </a:r>
            <a:r>
              <a:rPr lang="de-DE" baseline="0" dirty="0" smtClean="0"/>
              <a:t>/Downloads/DE/Projekte/</a:t>
            </a:r>
            <a:r>
              <a:rPr lang="de-DE" baseline="0" dirty="0" err="1" smtClean="0"/>
              <a:t>Abgeschlossene_Projekte</a:t>
            </a:r>
            <a:r>
              <a:rPr lang="de-DE" baseline="0" dirty="0" smtClean="0"/>
              <a:t>/</a:t>
            </a:r>
            <a:r>
              <a:rPr lang="de-DE" baseline="0" dirty="0" err="1" smtClean="0"/>
              <a:t>Anlagen_Blaupause</a:t>
            </a:r>
            <a:r>
              <a:rPr lang="de-DE" baseline="0" dirty="0" smtClean="0"/>
              <a:t>/Anlage_B7_Kooperatives_Prozessmanagement.pdf?__blob=</a:t>
            </a:r>
            <a:r>
              <a:rPr lang="de-DE" baseline="0" dirty="0" err="1" smtClean="0"/>
              <a:t>publicationFile</a:t>
            </a:r>
            <a:endParaRPr lang="de-DE" baseline="0" dirty="0" smtClean="0"/>
          </a:p>
        </p:txBody>
      </p:sp>
      <p:sp>
        <p:nvSpPr>
          <p:cNvPr id="4" name="Foliennummernplatzhalter 3"/>
          <p:cNvSpPr>
            <a:spLocks noGrp="1"/>
          </p:cNvSpPr>
          <p:nvPr>
            <p:ph type="sldNum" sz="quarter" idx="10"/>
          </p:nvPr>
        </p:nvSpPr>
        <p:spPr/>
        <p:txBody>
          <a:bodyPr/>
          <a:lstStyle/>
          <a:p>
            <a:pPr>
              <a:defRPr/>
            </a:pPr>
            <a:fld id="{DDCCBDB3-1BDC-4F97-B16D-C705CCB3CE12}" type="slidenum">
              <a:rPr lang="de-DE" smtClean="0"/>
              <a:pPr>
                <a:defRPr/>
              </a:pPr>
              <a:t>20</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DDCCBDB3-1BDC-4F97-B16D-C705CCB3CE12}" type="slidenum">
              <a:rPr lang="de-DE" smtClean="0"/>
              <a:pPr>
                <a:defRPr/>
              </a:pPr>
              <a:t>23</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DDCCBDB3-1BDC-4F97-B16D-C705CCB3CE12}" type="slidenum">
              <a:rPr lang="de-DE" smtClean="0"/>
              <a:pPr>
                <a:defRPr/>
              </a:pPr>
              <a:t>24</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959B21-D649-400A-A86D-E27CA37B772D}" type="slidenum">
              <a:rPr lang="de-DE" smtClean="0">
                <a:solidFill>
                  <a:prstClr val="black"/>
                </a:solidFill>
              </a:rPr>
              <a:pPr/>
              <a:t>27</a:t>
            </a:fld>
            <a:endParaRPr lang="de-DE">
              <a:solidFill>
                <a:prstClr val="black"/>
              </a:solidFill>
            </a:endParaRPr>
          </a:p>
        </p:txBody>
      </p:sp>
    </p:spTree>
    <p:extLst>
      <p:ext uri="{BB962C8B-B14F-4D97-AF65-F5344CB8AC3E}">
        <p14:creationId xmlns="" xmlns:p14="http://schemas.microsoft.com/office/powerpoint/2010/main" val="255389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959B21-D649-400A-A86D-E27CA37B772D}" type="slidenum">
              <a:rPr lang="de-DE" smtClean="0">
                <a:solidFill>
                  <a:prstClr val="black"/>
                </a:solidFill>
              </a:rPr>
              <a:pPr/>
              <a:t>28</a:t>
            </a:fld>
            <a:endParaRPr lang="de-DE">
              <a:solidFill>
                <a:prstClr val="black"/>
              </a:solidFill>
            </a:endParaRPr>
          </a:p>
        </p:txBody>
      </p:sp>
    </p:spTree>
    <p:extLst>
      <p:ext uri="{BB962C8B-B14F-4D97-AF65-F5344CB8AC3E}">
        <p14:creationId xmlns="" xmlns:p14="http://schemas.microsoft.com/office/powerpoint/2010/main" val="1492748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2.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8"/>
          <p:cNvSpPr txBox="1">
            <a:spLocks noChangeArrowheads="1"/>
          </p:cNvSpPr>
          <p:nvPr/>
        </p:nvSpPr>
        <p:spPr bwMode="auto">
          <a:xfrm>
            <a:off x="669925" y="6049963"/>
            <a:ext cx="6783388" cy="721859"/>
          </a:xfrm>
          <a:prstGeom prst="rect">
            <a:avLst/>
          </a:prstGeom>
          <a:noFill/>
          <a:ln w="9525">
            <a:noFill/>
            <a:miter lim="800000"/>
            <a:headEnd/>
            <a:tailEnd/>
          </a:ln>
          <a:effectLst/>
        </p:spPr>
        <p:txBody>
          <a:bodyPr lIns="120517" tIns="60259" rIns="120517" bIns="60259">
            <a:spAutoFit/>
          </a:bodyPr>
          <a:lstStyle/>
          <a:p>
            <a:pPr defTabSz="1204913">
              <a:spcBef>
                <a:spcPct val="50000"/>
              </a:spcBef>
              <a:defRPr/>
            </a:pPr>
            <a:r>
              <a:rPr lang="de-DE" sz="1300" dirty="0" smtClean="0">
                <a:solidFill>
                  <a:srgbClr val="7D3236"/>
                </a:solidFill>
                <a:latin typeface="Arial Black" pitchFamily="34" charset="0"/>
              </a:rPr>
              <a:t>Wie reif ist die Verwaltung für die Prozessorganisation?</a:t>
            </a:r>
            <a:br>
              <a:rPr lang="de-DE" sz="1300" dirty="0" smtClean="0">
                <a:solidFill>
                  <a:srgbClr val="7D3236"/>
                </a:solidFill>
                <a:latin typeface="Arial Black" pitchFamily="34" charset="0"/>
              </a:rPr>
            </a:br>
            <a:r>
              <a:rPr lang="de-DE" sz="1300" dirty="0" smtClean="0">
                <a:solidFill>
                  <a:srgbClr val="7D3236"/>
                </a:solidFill>
                <a:latin typeface="Arial Black" pitchFamily="34" charset="0"/>
              </a:rPr>
              <a:t/>
            </a:r>
            <a:br>
              <a:rPr lang="de-DE" sz="1300" dirty="0" smtClean="0">
                <a:solidFill>
                  <a:srgbClr val="7D3236"/>
                </a:solidFill>
                <a:latin typeface="Arial Black" pitchFamily="34" charset="0"/>
              </a:rPr>
            </a:br>
            <a:endParaRPr lang="de-DE" sz="1300" dirty="0">
              <a:solidFill>
                <a:srgbClr val="7D3236"/>
              </a:solidFill>
              <a:latin typeface="Arial Black" pitchFamily="34" charset="0"/>
            </a:endParaRPr>
          </a:p>
        </p:txBody>
      </p:sp>
      <p:sp>
        <p:nvSpPr>
          <p:cNvPr id="6" name="Text Box 9"/>
          <p:cNvSpPr txBox="1">
            <a:spLocks noChangeArrowheads="1"/>
          </p:cNvSpPr>
          <p:nvPr/>
        </p:nvSpPr>
        <p:spPr bwMode="auto">
          <a:xfrm>
            <a:off x="668338" y="6440488"/>
            <a:ext cx="4149725" cy="319087"/>
          </a:xfrm>
          <a:prstGeom prst="rect">
            <a:avLst/>
          </a:prstGeom>
          <a:noFill/>
          <a:ln w="9525">
            <a:noFill/>
            <a:miter lim="800000"/>
            <a:headEnd/>
            <a:tailEnd/>
          </a:ln>
          <a:effectLst/>
        </p:spPr>
        <p:txBody>
          <a:bodyPr lIns="120517" tIns="60259" rIns="120517" bIns="60259">
            <a:spAutoFit/>
          </a:bodyPr>
          <a:lstStyle/>
          <a:p>
            <a:pPr defTabSz="1204913">
              <a:spcBef>
                <a:spcPct val="50000"/>
              </a:spcBef>
              <a:defRPr/>
            </a:pPr>
            <a:r>
              <a:rPr lang="de-DE" sz="1300" b="1">
                <a:solidFill>
                  <a:srgbClr val="7D3236"/>
                </a:solidFill>
              </a:rPr>
              <a:t>Prof. Dr. Jörg Becker</a:t>
            </a:r>
          </a:p>
        </p:txBody>
      </p:sp>
      <p:sp>
        <p:nvSpPr>
          <p:cNvPr id="53278" name="Rectangle 30"/>
          <p:cNvSpPr>
            <a:spLocks noGrp="1" noChangeArrowheads="1"/>
          </p:cNvSpPr>
          <p:nvPr>
            <p:ph type="ctrTitle" sz="quarter"/>
          </p:nvPr>
        </p:nvSpPr>
        <p:spPr>
          <a:xfrm>
            <a:off x="3060700" y="2698750"/>
            <a:ext cx="4344988" cy="431800"/>
          </a:xfrm>
          <a:ln/>
        </p:spPr>
        <p:txBody>
          <a:bodyPr wrap="square" lIns="91440" tIns="45720" rIns="91440" bIns="45720"/>
          <a:lstStyle>
            <a:lvl1pPr algn="l" defTabSz="906463">
              <a:spcBef>
                <a:spcPct val="20000"/>
              </a:spcBef>
              <a:defRPr sz="2400">
                <a:latin typeface="Arial" charset="0"/>
              </a:defRPr>
            </a:lvl1pPr>
          </a:lstStyle>
          <a:p>
            <a:r>
              <a:rPr lang="de-DE" dirty="0" smtClean="0"/>
              <a:t>Titelmasterformat durch Klicken bearbeiten</a:t>
            </a:r>
            <a:endParaRPr lang="de-DE" dirty="0"/>
          </a:p>
        </p:txBody>
      </p:sp>
      <p:sp>
        <p:nvSpPr>
          <p:cNvPr id="53279" name="Rectangle 31"/>
          <p:cNvSpPr>
            <a:spLocks noGrp="1" noChangeArrowheads="1"/>
          </p:cNvSpPr>
          <p:nvPr>
            <p:ph type="subTitle" sz="quarter" idx="1"/>
          </p:nvPr>
        </p:nvSpPr>
        <p:spPr>
          <a:xfrm>
            <a:off x="3060700" y="3201988"/>
            <a:ext cx="4344988" cy="792162"/>
          </a:xfrm>
          <a:solidFill>
            <a:srgbClr val="FFFFFF"/>
          </a:solidFill>
        </p:spPr>
        <p:txBody>
          <a:bodyPr lIns="91440" tIns="45720" rIns="91440" bIns="45720"/>
          <a:lstStyle>
            <a:lvl1pPr marL="0" indent="0">
              <a:buFontTx/>
              <a:buNone/>
              <a:defRPr sz="1300" b="0">
                <a:solidFill>
                  <a:srgbClr val="7D3236"/>
                </a:solidFill>
                <a:latin typeface="Arial Black" pitchFamily="34" charset="0"/>
              </a:defRPr>
            </a:lvl1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0"/>
          <p:cNvSpPr>
            <a:spLocks noGrp="1" noChangeArrowheads="1"/>
          </p:cNvSpPr>
          <p:nvPr>
            <p:ph type="ftr" sz="quarter" idx="10"/>
          </p:nvPr>
        </p:nvSpPr>
        <p:spPr>
          <a:ln/>
        </p:spPr>
        <p:txBody>
          <a:bodyPr/>
          <a:lstStyle>
            <a:lvl1pPr>
              <a:defRPr/>
            </a:lvl1pPr>
          </a:lstStyle>
          <a:p>
            <a:pPr>
              <a:defRPr/>
            </a:pPr>
            <a:r>
              <a:rPr lang="de-DE"/>
              <a:t>Quelle: Autor bla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5925" y="161925"/>
            <a:ext cx="2187575" cy="57070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03200" y="161925"/>
            <a:ext cx="6410325" cy="57070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0"/>
          <p:cNvSpPr>
            <a:spLocks noGrp="1" noChangeArrowheads="1"/>
          </p:cNvSpPr>
          <p:nvPr>
            <p:ph type="ftr" sz="quarter" idx="10"/>
          </p:nvPr>
        </p:nvSpPr>
        <p:spPr>
          <a:ln/>
        </p:spPr>
        <p:txBody>
          <a:bodyPr/>
          <a:lstStyle>
            <a:lvl1pPr>
              <a:defRPr/>
            </a:lvl1pPr>
          </a:lstStyle>
          <a:p>
            <a:pPr>
              <a:defRPr/>
            </a:pPr>
            <a:r>
              <a:rPr lang="de-DE"/>
              <a:t>Quelle: Autor bla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179" name="Grafik 178" descr="hg2.png"/>
          <p:cNvPicPr>
            <a:picLocks noChangeAspect="1"/>
          </p:cNvPicPr>
          <p:nvPr userDrawn="1"/>
        </p:nvPicPr>
        <p:blipFill>
          <a:blip r:embed="rId2" cstate="print"/>
          <a:stretch>
            <a:fillRect/>
          </a:stretch>
        </p:blipFill>
        <p:spPr>
          <a:xfrm>
            <a:off x="0" y="2286"/>
            <a:ext cx="9145588" cy="6855019"/>
          </a:xfrm>
          <a:prstGeom prst="rect">
            <a:avLst/>
          </a:prstGeom>
        </p:spPr>
      </p:pic>
      <p:pic>
        <p:nvPicPr>
          <p:cNvPr id="1026" name="Picture 2"/>
          <p:cNvPicPr>
            <a:picLocks noChangeAspect="1" noChangeArrowheads="1"/>
          </p:cNvPicPr>
          <p:nvPr userDrawn="1"/>
        </p:nvPicPr>
        <p:blipFill>
          <a:blip r:embed="rId3" cstate="print"/>
          <a:stretch>
            <a:fillRect/>
          </a:stretch>
        </p:blipFill>
        <p:spPr bwMode="auto">
          <a:xfrm>
            <a:off x="2160235" y="2061327"/>
            <a:ext cx="4782690" cy="2098275"/>
          </a:xfrm>
          <a:prstGeom prst="rect">
            <a:avLst/>
          </a:prstGeom>
          <a:noFill/>
          <a:ln w="9525">
            <a:noFill/>
            <a:miter lim="800000"/>
            <a:headEnd/>
            <a:tailEnd/>
          </a:ln>
          <a:effectLst/>
        </p:spPr>
      </p:pic>
      <p:sp>
        <p:nvSpPr>
          <p:cNvPr id="2089" name="Freeform 41"/>
          <p:cNvSpPr>
            <a:spLocks noEditPoints="1"/>
          </p:cNvSpPr>
          <p:nvPr userDrawn="1"/>
        </p:nvSpPr>
        <p:spPr bwMode="auto">
          <a:xfrm>
            <a:off x="7957933" y="5922748"/>
            <a:ext cx="485859" cy="422373"/>
          </a:xfrm>
          <a:custGeom>
            <a:avLst/>
            <a:gdLst/>
            <a:ahLst/>
            <a:cxnLst>
              <a:cxn ang="0">
                <a:pos x="229" y="266"/>
              </a:cxn>
              <a:cxn ang="0">
                <a:pos x="76" y="266"/>
              </a:cxn>
              <a:cxn ang="0">
                <a:pos x="0" y="133"/>
              </a:cxn>
              <a:cxn ang="0">
                <a:pos x="76" y="0"/>
              </a:cxn>
              <a:cxn ang="0">
                <a:pos x="229" y="0"/>
              </a:cxn>
              <a:cxn ang="0">
                <a:pos x="306" y="133"/>
              </a:cxn>
              <a:cxn ang="0">
                <a:pos x="229" y="266"/>
              </a:cxn>
              <a:cxn ang="0">
                <a:pos x="229" y="266"/>
              </a:cxn>
              <a:cxn ang="0">
                <a:pos x="78" y="262"/>
              </a:cxn>
              <a:cxn ang="0">
                <a:pos x="227" y="262"/>
              </a:cxn>
              <a:cxn ang="0">
                <a:pos x="301" y="133"/>
              </a:cxn>
              <a:cxn ang="0">
                <a:pos x="227" y="5"/>
              </a:cxn>
              <a:cxn ang="0">
                <a:pos x="78" y="5"/>
              </a:cxn>
              <a:cxn ang="0">
                <a:pos x="4" y="133"/>
              </a:cxn>
              <a:cxn ang="0">
                <a:pos x="78" y="262"/>
              </a:cxn>
              <a:cxn ang="0">
                <a:pos x="78" y="262"/>
              </a:cxn>
            </a:cxnLst>
            <a:rect l="0" t="0" r="r" b="b"/>
            <a:pathLst>
              <a:path w="306" h="266">
                <a:moveTo>
                  <a:pt x="229" y="266"/>
                </a:moveTo>
                <a:lnTo>
                  <a:pt x="76" y="266"/>
                </a:lnTo>
                <a:lnTo>
                  <a:pt x="0" y="133"/>
                </a:lnTo>
                <a:lnTo>
                  <a:pt x="76" y="0"/>
                </a:lnTo>
                <a:lnTo>
                  <a:pt x="229" y="0"/>
                </a:lnTo>
                <a:lnTo>
                  <a:pt x="306" y="133"/>
                </a:lnTo>
                <a:lnTo>
                  <a:pt x="229" y="266"/>
                </a:lnTo>
                <a:lnTo>
                  <a:pt x="229" y="266"/>
                </a:lnTo>
                <a:close/>
                <a:moveTo>
                  <a:pt x="78" y="262"/>
                </a:moveTo>
                <a:lnTo>
                  <a:pt x="227" y="262"/>
                </a:lnTo>
                <a:lnTo>
                  <a:pt x="301" y="133"/>
                </a:lnTo>
                <a:lnTo>
                  <a:pt x="227" y="5"/>
                </a:lnTo>
                <a:lnTo>
                  <a:pt x="78" y="5"/>
                </a:lnTo>
                <a:lnTo>
                  <a:pt x="4" y="133"/>
                </a:lnTo>
                <a:lnTo>
                  <a:pt x="78" y="262"/>
                </a:lnTo>
                <a:lnTo>
                  <a:pt x="78" y="262"/>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0" name="Freeform 42"/>
          <p:cNvSpPr>
            <a:spLocks noEditPoints="1"/>
          </p:cNvSpPr>
          <p:nvPr userDrawn="1"/>
        </p:nvSpPr>
        <p:spPr bwMode="auto">
          <a:xfrm>
            <a:off x="2527741" y="6199035"/>
            <a:ext cx="485859" cy="420785"/>
          </a:xfrm>
          <a:custGeom>
            <a:avLst/>
            <a:gdLst/>
            <a:ahLst/>
            <a:cxnLst>
              <a:cxn ang="0">
                <a:pos x="230" y="265"/>
              </a:cxn>
              <a:cxn ang="0">
                <a:pos x="77" y="265"/>
              </a:cxn>
              <a:cxn ang="0">
                <a:pos x="0" y="133"/>
              </a:cxn>
              <a:cxn ang="0">
                <a:pos x="77" y="0"/>
              </a:cxn>
              <a:cxn ang="0">
                <a:pos x="230" y="0"/>
              </a:cxn>
              <a:cxn ang="0">
                <a:pos x="306" y="133"/>
              </a:cxn>
              <a:cxn ang="0">
                <a:pos x="230" y="265"/>
              </a:cxn>
              <a:cxn ang="0">
                <a:pos x="230" y="265"/>
              </a:cxn>
              <a:cxn ang="0">
                <a:pos x="79" y="261"/>
              </a:cxn>
              <a:cxn ang="0">
                <a:pos x="228" y="261"/>
              </a:cxn>
              <a:cxn ang="0">
                <a:pos x="302" y="133"/>
              </a:cxn>
              <a:cxn ang="0">
                <a:pos x="228" y="4"/>
              </a:cxn>
              <a:cxn ang="0">
                <a:pos x="79" y="4"/>
              </a:cxn>
              <a:cxn ang="0">
                <a:pos x="5" y="133"/>
              </a:cxn>
              <a:cxn ang="0">
                <a:pos x="79" y="261"/>
              </a:cxn>
              <a:cxn ang="0">
                <a:pos x="79" y="261"/>
              </a:cxn>
            </a:cxnLst>
            <a:rect l="0" t="0" r="r" b="b"/>
            <a:pathLst>
              <a:path w="306" h="265">
                <a:moveTo>
                  <a:pt x="230" y="265"/>
                </a:moveTo>
                <a:lnTo>
                  <a:pt x="77" y="265"/>
                </a:lnTo>
                <a:lnTo>
                  <a:pt x="0" y="133"/>
                </a:lnTo>
                <a:lnTo>
                  <a:pt x="77" y="0"/>
                </a:lnTo>
                <a:lnTo>
                  <a:pt x="230" y="0"/>
                </a:lnTo>
                <a:lnTo>
                  <a:pt x="306" y="133"/>
                </a:lnTo>
                <a:lnTo>
                  <a:pt x="230" y="265"/>
                </a:lnTo>
                <a:lnTo>
                  <a:pt x="230" y="265"/>
                </a:lnTo>
                <a:close/>
                <a:moveTo>
                  <a:pt x="79" y="261"/>
                </a:moveTo>
                <a:lnTo>
                  <a:pt x="228" y="261"/>
                </a:lnTo>
                <a:lnTo>
                  <a:pt x="302" y="133"/>
                </a:lnTo>
                <a:lnTo>
                  <a:pt x="228" y="4"/>
                </a:lnTo>
                <a:lnTo>
                  <a:pt x="79" y="4"/>
                </a:lnTo>
                <a:lnTo>
                  <a:pt x="5" y="133"/>
                </a:lnTo>
                <a:lnTo>
                  <a:pt x="79" y="261"/>
                </a:lnTo>
                <a:lnTo>
                  <a:pt x="79" y="261"/>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1" name="Freeform 43"/>
          <p:cNvSpPr>
            <a:spLocks noEditPoints="1"/>
          </p:cNvSpPr>
          <p:nvPr userDrawn="1"/>
        </p:nvSpPr>
        <p:spPr bwMode="auto">
          <a:xfrm>
            <a:off x="643049" y="5722677"/>
            <a:ext cx="901857" cy="779643"/>
          </a:xfrm>
          <a:custGeom>
            <a:avLst/>
            <a:gdLst/>
            <a:ahLst/>
            <a:cxnLst>
              <a:cxn ang="0">
                <a:pos x="426" y="491"/>
              </a:cxn>
              <a:cxn ang="0">
                <a:pos x="142" y="491"/>
              </a:cxn>
              <a:cxn ang="0">
                <a:pos x="0" y="245"/>
              </a:cxn>
              <a:cxn ang="0">
                <a:pos x="142" y="0"/>
              </a:cxn>
              <a:cxn ang="0">
                <a:pos x="426" y="0"/>
              </a:cxn>
              <a:cxn ang="0">
                <a:pos x="568" y="245"/>
              </a:cxn>
              <a:cxn ang="0">
                <a:pos x="426" y="491"/>
              </a:cxn>
              <a:cxn ang="0">
                <a:pos x="426" y="491"/>
              </a:cxn>
              <a:cxn ang="0">
                <a:pos x="144" y="487"/>
              </a:cxn>
              <a:cxn ang="0">
                <a:pos x="424" y="487"/>
              </a:cxn>
              <a:cxn ang="0">
                <a:pos x="563" y="245"/>
              </a:cxn>
              <a:cxn ang="0">
                <a:pos x="424" y="4"/>
              </a:cxn>
              <a:cxn ang="0">
                <a:pos x="144" y="4"/>
              </a:cxn>
              <a:cxn ang="0">
                <a:pos x="5" y="245"/>
              </a:cxn>
              <a:cxn ang="0">
                <a:pos x="144" y="487"/>
              </a:cxn>
              <a:cxn ang="0">
                <a:pos x="144" y="487"/>
              </a:cxn>
            </a:cxnLst>
            <a:rect l="0" t="0" r="r" b="b"/>
            <a:pathLst>
              <a:path w="568" h="491">
                <a:moveTo>
                  <a:pt x="426" y="491"/>
                </a:moveTo>
                <a:lnTo>
                  <a:pt x="142" y="491"/>
                </a:lnTo>
                <a:lnTo>
                  <a:pt x="0" y="245"/>
                </a:lnTo>
                <a:lnTo>
                  <a:pt x="142" y="0"/>
                </a:lnTo>
                <a:lnTo>
                  <a:pt x="426" y="0"/>
                </a:lnTo>
                <a:lnTo>
                  <a:pt x="568" y="245"/>
                </a:lnTo>
                <a:lnTo>
                  <a:pt x="426" y="491"/>
                </a:lnTo>
                <a:lnTo>
                  <a:pt x="426" y="491"/>
                </a:lnTo>
                <a:close/>
                <a:moveTo>
                  <a:pt x="144" y="487"/>
                </a:moveTo>
                <a:lnTo>
                  <a:pt x="424" y="487"/>
                </a:lnTo>
                <a:lnTo>
                  <a:pt x="563" y="245"/>
                </a:lnTo>
                <a:lnTo>
                  <a:pt x="424" y="4"/>
                </a:lnTo>
                <a:lnTo>
                  <a:pt x="144" y="4"/>
                </a:lnTo>
                <a:lnTo>
                  <a:pt x="5" y="245"/>
                </a:lnTo>
                <a:lnTo>
                  <a:pt x="144" y="487"/>
                </a:lnTo>
                <a:lnTo>
                  <a:pt x="144" y="487"/>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3" name="Freeform 45"/>
          <p:cNvSpPr>
            <a:spLocks/>
          </p:cNvSpPr>
          <p:nvPr userDrawn="1"/>
        </p:nvSpPr>
        <p:spPr bwMode="auto">
          <a:xfrm>
            <a:off x="8713713" y="6032311"/>
            <a:ext cx="430288" cy="779643"/>
          </a:xfrm>
          <a:custGeom>
            <a:avLst/>
            <a:gdLst/>
            <a:ahLst/>
            <a:cxnLst>
              <a:cxn ang="0">
                <a:pos x="144" y="487"/>
              </a:cxn>
              <a:cxn ang="0">
                <a:pos x="4" y="245"/>
              </a:cxn>
              <a:cxn ang="0">
                <a:pos x="144" y="4"/>
              </a:cxn>
              <a:cxn ang="0">
                <a:pos x="271" y="4"/>
              </a:cxn>
              <a:cxn ang="0">
                <a:pos x="271" y="0"/>
              </a:cxn>
              <a:cxn ang="0">
                <a:pos x="142" y="0"/>
              </a:cxn>
              <a:cxn ang="0">
                <a:pos x="0" y="245"/>
              </a:cxn>
              <a:cxn ang="0">
                <a:pos x="142" y="491"/>
              </a:cxn>
              <a:cxn ang="0">
                <a:pos x="271" y="491"/>
              </a:cxn>
              <a:cxn ang="0">
                <a:pos x="271" y="487"/>
              </a:cxn>
              <a:cxn ang="0">
                <a:pos x="144" y="487"/>
              </a:cxn>
            </a:cxnLst>
            <a:rect l="0" t="0" r="r" b="b"/>
            <a:pathLst>
              <a:path w="271" h="491">
                <a:moveTo>
                  <a:pt x="144" y="487"/>
                </a:moveTo>
                <a:lnTo>
                  <a:pt x="4" y="245"/>
                </a:lnTo>
                <a:lnTo>
                  <a:pt x="144" y="4"/>
                </a:lnTo>
                <a:lnTo>
                  <a:pt x="271" y="4"/>
                </a:lnTo>
                <a:lnTo>
                  <a:pt x="271" y="0"/>
                </a:lnTo>
                <a:lnTo>
                  <a:pt x="142" y="0"/>
                </a:lnTo>
                <a:lnTo>
                  <a:pt x="0" y="245"/>
                </a:lnTo>
                <a:lnTo>
                  <a:pt x="142" y="491"/>
                </a:lnTo>
                <a:lnTo>
                  <a:pt x="271" y="491"/>
                </a:lnTo>
                <a:lnTo>
                  <a:pt x="271" y="487"/>
                </a:lnTo>
                <a:lnTo>
                  <a:pt x="144" y="487"/>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4" name="Freeform 46"/>
          <p:cNvSpPr>
            <a:spLocks/>
          </p:cNvSpPr>
          <p:nvPr userDrawn="1"/>
        </p:nvSpPr>
        <p:spPr bwMode="auto">
          <a:xfrm>
            <a:off x="7916651" y="6589652"/>
            <a:ext cx="841521" cy="269937"/>
          </a:xfrm>
          <a:custGeom>
            <a:avLst/>
            <a:gdLst/>
            <a:ahLst/>
            <a:cxnLst>
              <a:cxn ang="0">
                <a:pos x="99" y="0"/>
              </a:cxn>
              <a:cxn ang="0">
                <a:pos x="0" y="170"/>
              </a:cxn>
              <a:cxn ang="0">
                <a:pos x="5" y="170"/>
              </a:cxn>
              <a:cxn ang="0">
                <a:pos x="102" y="4"/>
              </a:cxn>
              <a:cxn ang="0">
                <a:pos x="428" y="4"/>
              </a:cxn>
              <a:cxn ang="0">
                <a:pos x="525" y="170"/>
              </a:cxn>
              <a:cxn ang="0">
                <a:pos x="530" y="170"/>
              </a:cxn>
              <a:cxn ang="0">
                <a:pos x="430" y="0"/>
              </a:cxn>
              <a:cxn ang="0">
                <a:pos x="99" y="0"/>
              </a:cxn>
            </a:cxnLst>
            <a:rect l="0" t="0" r="r" b="b"/>
            <a:pathLst>
              <a:path w="530" h="170">
                <a:moveTo>
                  <a:pt x="99" y="0"/>
                </a:moveTo>
                <a:lnTo>
                  <a:pt x="0" y="170"/>
                </a:lnTo>
                <a:lnTo>
                  <a:pt x="5" y="170"/>
                </a:lnTo>
                <a:lnTo>
                  <a:pt x="102" y="4"/>
                </a:lnTo>
                <a:lnTo>
                  <a:pt x="428" y="4"/>
                </a:lnTo>
                <a:lnTo>
                  <a:pt x="525" y="170"/>
                </a:lnTo>
                <a:lnTo>
                  <a:pt x="530" y="170"/>
                </a:lnTo>
                <a:lnTo>
                  <a:pt x="430" y="0"/>
                </a:lnTo>
                <a:lnTo>
                  <a:pt x="99"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5" name="Freeform 47"/>
          <p:cNvSpPr>
            <a:spLocks/>
          </p:cNvSpPr>
          <p:nvPr userDrawn="1"/>
        </p:nvSpPr>
        <p:spPr bwMode="auto">
          <a:xfrm>
            <a:off x="-1587" y="5614700"/>
            <a:ext cx="374715" cy="420785"/>
          </a:xfrm>
          <a:custGeom>
            <a:avLst/>
            <a:gdLst/>
            <a:ahLst/>
            <a:cxnLst>
              <a:cxn ang="0">
                <a:pos x="159" y="265"/>
              </a:cxn>
              <a:cxn ang="0">
                <a:pos x="236" y="132"/>
              </a:cxn>
              <a:cxn ang="0">
                <a:pos x="159" y="0"/>
              </a:cxn>
              <a:cxn ang="0">
                <a:pos x="6" y="0"/>
              </a:cxn>
              <a:cxn ang="0">
                <a:pos x="0" y="10"/>
              </a:cxn>
              <a:cxn ang="0">
                <a:pos x="0" y="18"/>
              </a:cxn>
              <a:cxn ang="0">
                <a:pos x="9" y="4"/>
              </a:cxn>
              <a:cxn ang="0">
                <a:pos x="157" y="4"/>
              </a:cxn>
              <a:cxn ang="0">
                <a:pos x="231" y="132"/>
              </a:cxn>
              <a:cxn ang="0">
                <a:pos x="157" y="261"/>
              </a:cxn>
              <a:cxn ang="0">
                <a:pos x="9" y="261"/>
              </a:cxn>
              <a:cxn ang="0">
                <a:pos x="0" y="246"/>
              </a:cxn>
              <a:cxn ang="0">
                <a:pos x="0" y="254"/>
              </a:cxn>
              <a:cxn ang="0">
                <a:pos x="6" y="265"/>
              </a:cxn>
              <a:cxn ang="0">
                <a:pos x="159" y="265"/>
              </a:cxn>
            </a:cxnLst>
            <a:rect l="0" t="0" r="r" b="b"/>
            <a:pathLst>
              <a:path w="236" h="265">
                <a:moveTo>
                  <a:pt x="159" y="265"/>
                </a:moveTo>
                <a:lnTo>
                  <a:pt x="236" y="132"/>
                </a:lnTo>
                <a:lnTo>
                  <a:pt x="159" y="0"/>
                </a:lnTo>
                <a:lnTo>
                  <a:pt x="6" y="0"/>
                </a:lnTo>
                <a:lnTo>
                  <a:pt x="0" y="10"/>
                </a:lnTo>
                <a:lnTo>
                  <a:pt x="0" y="18"/>
                </a:lnTo>
                <a:lnTo>
                  <a:pt x="9" y="4"/>
                </a:lnTo>
                <a:lnTo>
                  <a:pt x="157" y="4"/>
                </a:lnTo>
                <a:lnTo>
                  <a:pt x="231" y="132"/>
                </a:lnTo>
                <a:lnTo>
                  <a:pt x="157" y="261"/>
                </a:lnTo>
                <a:lnTo>
                  <a:pt x="9" y="261"/>
                </a:lnTo>
                <a:lnTo>
                  <a:pt x="0" y="246"/>
                </a:lnTo>
                <a:lnTo>
                  <a:pt x="0" y="254"/>
                </a:lnTo>
                <a:lnTo>
                  <a:pt x="6" y="265"/>
                </a:lnTo>
                <a:lnTo>
                  <a:pt x="159" y="265"/>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6" name="Freeform 48"/>
          <p:cNvSpPr>
            <a:spLocks/>
          </p:cNvSpPr>
          <p:nvPr userDrawn="1"/>
        </p:nvSpPr>
        <p:spPr bwMode="auto">
          <a:xfrm>
            <a:off x="2883401" y="6481676"/>
            <a:ext cx="889154" cy="377912"/>
          </a:xfrm>
          <a:custGeom>
            <a:avLst/>
            <a:gdLst/>
            <a:ahLst/>
            <a:cxnLst>
              <a:cxn ang="0">
                <a:pos x="138" y="0"/>
              </a:cxn>
              <a:cxn ang="0">
                <a:pos x="0" y="238"/>
              </a:cxn>
              <a:cxn ang="0">
                <a:pos x="5" y="238"/>
              </a:cxn>
              <a:cxn ang="0">
                <a:pos x="141" y="4"/>
              </a:cxn>
              <a:cxn ang="0">
                <a:pos x="420" y="4"/>
              </a:cxn>
              <a:cxn ang="0">
                <a:pos x="555" y="238"/>
              </a:cxn>
              <a:cxn ang="0">
                <a:pos x="560" y="238"/>
              </a:cxn>
              <a:cxn ang="0">
                <a:pos x="422" y="0"/>
              </a:cxn>
              <a:cxn ang="0">
                <a:pos x="138" y="0"/>
              </a:cxn>
            </a:cxnLst>
            <a:rect l="0" t="0" r="r" b="b"/>
            <a:pathLst>
              <a:path w="560" h="238">
                <a:moveTo>
                  <a:pt x="138" y="0"/>
                </a:moveTo>
                <a:lnTo>
                  <a:pt x="0" y="238"/>
                </a:lnTo>
                <a:lnTo>
                  <a:pt x="5" y="238"/>
                </a:lnTo>
                <a:lnTo>
                  <a:pt x="141" y="4"/>
                </a:lnTo>
                <a:lnTo>
                  <a:pt x="420" y="4"/>
                </a:lnTo>
                <a:lnTo>
                  <a:pt x="555" y="238"/>
                </a:lnTo>
                <a:lnTo>
                  <a:pt x="560" y="238"/>
                </a:lnTo>
                <a:lnTo>
                  <a:pt x="422" y="0"/>
                </a:lnTo>
                <a:lnTo>
                  <a:pt x="138"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7" name="Freeform 49"/>
          <p:cNvSpPr>
            <a:spLocks/>
          </p:cNvSpPr>
          <p:nvPr userDrawn="1"/>
        </p:nvSpPr>
        <p:spPr bwMode="auto">
          <a:xfrm>
            <a:off x="-1588" y="6280017"/>
            <a:ext cx="793888" cy="579572"/>
          </a:xfrm>
          <a:custGeom>
            <a:avLst/>
            <a:gdLst/>
            <a:ahLst/>
            <a:cxnLst>
              <a:cxn ang="0">
                <a:pos x="335" y="0"/>
              </a:cxn>
              <a:cxn ang="0">
                <a:pos x="4" y="0"/>
              </a:cxn>
              <a:cxn ang="0">
                <a:pos x="0" y="6"/>
              </a:cxn>
              <a:cxn ang="0">
                <a:pos x="0" y="14"/>
              </a:cxn>
              <a:cxn ang="0">
                <a:pos x="6" y="4"/>
              </a:cxn>
              <a:cxn ang="0">
                <a:pos x="332" y="4"/>
              </a:cxn>
              <a:cxn ang="0">
                <a:pos x="495" y="284"/>
              </a:cxn>
              <a:cxn ang="0">
                <a:pos x="448" y="365"/>
              </a:cxn>
              <a:cxn ang="0">
                <a:pos x="452" y="365"/>
              </a:cxn>
              <a:cxn ang="0">
                <a:pos x="500" y="284"/>
              </a:cxn>
              <a:cxn ang="0">
                <a:pos x="335" y="0"/>
              </a:cxn>
            </a:cxnLst>
            <a:rect l="0" t="0" r="r" b="b"/>
            <a:pathLst>
              <a:path w="500" h="365">
                <a:moveTo>
                  <a:pt x="335" y="0"/>
                </a:moveTo>
                <a:lnTo>
                  <a:pt x="4" y="0"/>
                </a:lnTo>
                <a:lnTo>
                  <a:pt x="0" y="6"/>
                </a:lnTo>
                <a:lnTo>
                  <a:pt x="0" y="14"/>
                </a:lnTo>
                <a:lnTo>
                  <a:pt x="6" y="4"/>
                </a:lnTo>
                <a:lnTo>
                  <a:pt x="332" y="4"/>
                </a:lnTo>
                <a:lnTo>
                  <a:pt x="495" y="284"/>
                </a:lnTo>
                <a:lnTo>
                  <a:pt x="448" y="365"/>
                </a:lnTo>
                <a:lnTo>
                  <a:pt x="452" y="365"/>
                </a:lnTo>
                <a:lnTo>
                  <a:pt x="500" y="284"/>
                </a:lnTo>
                <a:lnTo>
                  <a:pt x="335"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102" name="Freeform 54"/>
          <p:cNvSpPr>
            <a:spLocks noEditPoints="1"/>
          </p:cNvSpPr>
          <p:nvPr userDrawn="1"/>
        </p:nvSpPr>
        <p:spPr bwMode="auto">
          <a:xfrm>
            <a:off x="206411" y="5794130"/>
            <a:ext cx="455692" cy="377912"/>
          </a:xfrm>
          <a:custGeom>
            <a:avLst/>
            <a:gdLst/>
            <a:ahLst/>
            <a:cxnLst>
              <a:cxn ang="0">
                <a:pos x="215" y="238"/>
              </a:cxn>
              <a:cxn ang="0">
                <a:pos x="72" y="238"/>
              </a:cxn>
              <a:cxn ang="0">
                <a:pos x="0" y="119"/>
              </a:cxn>
              <a:cxn ang="0">
                <a:pos x="72" y="0"/>
              </a:cxn>
              <a:cxn ang="0">
                <a:pos x="215" y="0"/>
              </a:cxn>
              <a:cxn ang="0">
                <a:pos x="287" y="119"/>
              </a:cxn>
              <a:cxn ang="0">
                <a:pos x="215" y="238"/>
              </a:cxn>
              <a:cxn ang="0">
                <a:pos x="215" y="238"/>
              </a:cxn>
              <a:cxn ang="0">
                <a:pos x="74" y="234"/>
              </a:cxn>
              <a:cxn ang="0">
                <a:pos x="213" y="234"/>
              </a:cxn>
              <a:cxn ang="0">
                <a:pos x="283" y="119"/>
              </a:cxn>
              <a:cxn ang="0">
                <a:pos x="213" y="4"/>
              </a:cxn>
              <a:cxn ang="0">
                <a:pos x="74" y="4"/>
              </a:cxn>
              <a:cxn ang="0">
                <a:pos x="4" y="119"/>
              </a:cxn>
              <a:cxn ang="0">
                <a:pos x="74" y="234"/>
              </a:cxn>
              <a:cxn ang="0">
                <a:pos x="74" y="234"/>
              </a:cxn>
            </a:cxnLst>
            <a:rect l="0" t="0" r="r" b="b"/>
            <a:pathLst>
              <a:path w="287" h="238">
                <a:moveTo>
                  <a:pt x="215" y="238"/>
                </a:moveTo>
                <a:lnTo>
                  <a:pt x="72" y="238"/>
                </a:lnTo>
                <a:lnTo>
                  <a:pt x="0" y="119"/>
                </a:lnTo>
                <a:lnTo>
                  <a:pt x="72" y="0"/>
                </a:lnTo>
                <a:lnTo>
                  <a:pt x="215" y="0"/>
                </a:lnTo>
                <a:lnTo>
                  <a:pt x="287" y="119"/>
                </a:lnTo>
                <a:lnTo>
                  <a:pt x="215" y="238"/>
                </a:lnTo>
                <a:lnTo>
                  <a:pt x="215" y="238"/>
                </a:lnTo>
                <a:close/>
                <a:moveTo>
                  <a:pt x="74" y="234"/>
                </a:moveTo>
                <a:lnTo>
                  <a:pt x="213" y="234"/>
                </a:lnTo>
                <a:lnTo>
                  <a:pt x="283" y="119"/>
                </a:lnTo>
                <a:lnTo>
                  <a:pt x="213" y="4"/>
                </a:lnTo>
                <a:lnTo>
                  <a:pt x="74" y="4"/>
                </a:lnTo>
                <a:lnTo>
                  <a:pt x="4" y="119"/>
                </a:lnTo>
                <a:lnTo>
                  <a:pt x="74" y="234"/>
                </a:lnTo>
                <a:lnTo>
                  <a:pt x="74" y="234"/>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Tree>
    <p:extLst>
      <p:ext uri="{BB962C8B-B14F-4D97-AF65-F5344CB8AC3E}">
        <p14:creationId xmlns:p14="http://schemas.microsoft.com/office/powerpoint/2010/main" xmlns="" val="10659528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48" name="Grafik 147" descr="hg3.png"/>
          <p:cNvPicPr>
            <a:picLocks noChangeAspect="1"/>
          </p:cNvPicPr>
          <p:nvPr userDrawn="1"/>
        </p:nvPicPr>
        <p:blipFill>
          <a:blip r:embed="rId2" cstate="print"/>
          <a:stretch>
            <a:fillRect/>
          </a:stretch>
        </p:blipFill>
        <p:spPr>
          <a:xfrm>
            <a:off x="0" y="2286"/>
            <a:ext cx="9145588" cy="6855018"/>
          </a:xfrm>
          <a:prstGeom prst="rect">
            <a:avLst/>
          </a:prstGeom>
        </p:spPr>
      </p:pic>
      <p:sp>
        <p:nvSpPr>
          <p:cNvPr id="2" name="Titel 1"/>
          <p:cNvSpPr>
            <a:spLocks noGrp="1"/>
          </p:cNvSpPr>
          <p:nvPr>
            <p:ph type="ctrTitle"/>
          </p:nvPr>
        </p:nvSpPr>
        <p:spPr>
          <a:xfrm>
            <a:off x="1691974" y="2493473"/>
            <a:ext cx="6913770" cy="1080370"/>
          </a:xfrm>
        </p:spPr>
        <p:txBody>
          <a:bodyPr anchor="t">
            <a:noAutofit/>
          </a:bodyPr>
          <a:lstStyle>
            <a:lvl1pPr algn="l">
              <a:defRPr sz="3600" b="0" cap="all" baseline="0">
                <a:solidFill>
                  <a:schemeClr val="accent2"/>
                </a:solidFill>
                <a:latin typeface="+mj-lt"/>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691974" y="3717894"/>
            <a:ext cx="6913770" cy="720247"/>
          </a:xfrm>
        </p:spPr>
        <p:txBody>
          <a:bodyPr>
            <a:normAutofit/>
          </a:bodyPr>
          <a:lstStyle>
            <a:lvl1pPr marL="0" indent="0" algn="l">
              <a:buNone/>
              <a:defRPr sz="1600" cap="none" baseline="0">
                <a:solidFill>
                  <a:schemeClr val="tx1">
                    <a:lumMod val="50000"/>
                    <a:lumOff val="50000"/>
                  </a:schemeClr>
                </a:solidFill>
                <a:latin typeface="+mn-lt"/>
              </a:defRPr>
            </a:lvl1pPr>
            <a:lvl2pPr marL="0" indent="0" algn="l">
              <a:buNone/>
              <a:defRPr>
                <a:solidFill>
                  <a:schemeClr val="tx1">
                    <a:tint val="75000"/>
                  </a:schemeClr>
                </a:solidFill>
              </a:defRPr>
            </a:lvl2pPr>
            <a:lvl3pPr marL="0" indent="0" algn="l">
              <a:buNone/>
              <a:defRPr>
                <a:solidFill>
                  <a:schemeClr val="tx1">
                    <a:tint val="75000"/>
                  </a:schemeClr>
                </a:solidFill>
              </a:defRPr>
            </a:lvl3pPr>
            <a:lvl4pPr marL="0" indent="0" algn="l">
              <a:buNone/>
              <a:defRPr>
                <a:solidFill>
                  <a:schemeClr val="tx1">
                    <a:tint val="75000"/>
                  </a:schemeClr>
                </a:solidFill>
              </a:defRPr>
            </a:lvl4pPr>
            <a:lvl5pPr marL="0" indent="0" algn="l">
              <a:buNone/>
              <a:defRPr>
                <a:solidFill>
                  <a:schemeClr val="tx1">
                    <a:tint val="75000"/>
                  </a:schemeClr>
                </a:solidFill>
              </a:defRPr>
            </a:lvl5pPr>
            <a:lvl6pPr marL="0" indent="0" algn="l">
              <a:buNone/>
              <a:defRPr>
                <a:solidFill>
                  <a:schemeClr val="tx1">
                    <a:tint val="75000"/>
                  </a:schemeClr>
                </a:solidFill>
              </a:defRPr>
            </a:lvl6pPr>
            <a:lvl7pPr marL="0" indent="0" algn="l">
              <a:buNone/>
              <a:defRPr>
                <a:solidFill>
                  <a:schemeClr val="tx1">
                    <a:tint val="75000"/>
                  </a:schemeClr>
                </a:solidFill>
              </a:defRPr>
            </a:lvl7pPr>
            <a:lvl8pPr marL="0" indent="0" algn="l">
              <a:buNone/>
              <a:defRPr>
                <a:solidFill>
                  <a:schemeClr val="tx1">
                    <a:tint val="75000"/>
                  </a:schemeClr>
                </a:solidFill>
              </a:defRPr>
            </a:lvl8pPr>
            <a:lvl9pPr marL="0" indent="0" algn="l">
              <a:buNone/>
              <a:defRPr>
                <a:solidFill>
                  <a:schemeClr val="tx1">
                    <a:tint val="75000"/>
                  </a:schemeClr>
                </a:solidFill>
              </a:defRPr>
            </a:lvl9pPr>
          </a:lstStyle>
          <a:p>
            <a:r>
              <a:rPr lang="de-DE" smtClean="0"/>
              <a:t>Formatvorlage des Untertitelmasters durch Klicken bearbeiten</a:t>
            </a:r>
            <a:endParaRPr lang="de-DE" dirty="0" smtClean="0"/>
          </a:p>
        </p:txBody>
      </p:sp>
      <p:sp>
        <p:nvSpPr>
          <p:cNvPr id="2089" name="Freeform 41"/>
          <p:cNvSpPr>
            <a:spLocks noEditPoints="1"/>
          </p:cNvSpPr>
          <p:nvPr userDrawn="1"/>
        </p:nvSpPr>
        <p:spPr bwMode="auto">
          <a:xfrm>
            <a:off x="7957933" y="5922748"/>
            <a:ext cx="485859" cy="422373"/>
          </a:xfrm>
          <a:custGeom>
            <a:avLst/>
            <a:gdLst/>
            <a:ahLst/>
            <a:cxnLst>
              <a:cxn ang="0">
                <a:pos x="229" y="266"/>
              </a:cxn>
              <a:cxn ang="0">
                <a:pos x="76" y="266"/>
              </a:cxn>
              <a:cxn ang="0">
                <a:pos x="0" y="133"/>
              </a:cxn>
              <a:cxn ang="0">
                <a:pos x="76" y="0"/>
              </a:cxn>
              <a:cxn ang="0">
                <a:pos x="229" y="0"/>
              </a:cxn>
              <a:cxn ang="0">
                <a:pos x="306" y="133"/>
              </a:cxn>
              <a:cxn ang="0">
                <a:pos x="229" y="266"/>
              </a:cxn>
              <a:cxn ang="0">
                <a:pos x="229" y="266"/>
              </a:cxn>
              <a:cxn ang="0">
                <a:pos x="78" y="262"/>
              </a:cxn>
              <a:cxn ang="0">
                <a:pos x="227" y="262"/>
              </a:cxn>
              <a:cxn ang="0">
                <a:pos x="301" y="133"/>
              </a:cxn>
              <a:cxn ang="0">
                <a:pos x="227" y="5"/>
              </a:cxn>
              <a:cxn ang="0">
                <a:pos x="78" y="5"/>
              </a:cxn>
              <a:cxn ang="0">
                <a:pos x="4" y="133"/>
              </a:cxn>
              <a:cxn ang="0">
                <a:pos x="78" y="262"/>
              </a:cxn>
              <a:cxn ang="0">
                <a:pos x="78" y="262"/>
              </a:cxn>
            </a:cxnLst>
            <a:rect l="0" t="0" r="r" b="b"/>
            <a:pathLst>
              <a:path w="306" h="266">
                <a:moveTo>
                  <a:pt x="229" y="266"/>
                </a:moveTo>
                <a:lnTo>
                  <a:pt x="76" y="266"/>
                </a:lnTo>
                <a:lnTo>
                  <a:pt x="0" y="133"/>
                </a:lnTo>
                <a:lnTo>
                  <a:pt x="76" y="0"/>
                </a:lnTo>
                <a:lnTo>
                  <a:pt x="229" y="0"/>
                </a:lnTo>
                <a:lnTo>
                  <a:pt x="306" y="133"/>
                </a:lnTo>
                <a:lnTo>
                  <a:pt x="229" y="266"/>
                </a:lnTo>
                <a:lnTo>
                  <a:pt x="229" y="266"/>
                </a:lnTo>
                <a:close/>
                <a:moveTo>
                  <a:pt x="78" y="262"/>
                </a:moveTo>
                <a:lnTo>
                  <a:pt x="227" y="262"/>
                </a:lnTo>
                <a:lnTo>
                  <a:pt x="301" y="133"/>
                </a:lnTo>
                <a:lnTo>
                  <a:pt x="227" y="5"/>
                </a:lnTo>
                <a:lnTo>
                  <a:pt x="78" y="5"/>
                </a:lnTo>
                <a:lnTo>
                  <a:pt x="4" y="133"/>
                </a:lnTo>
                <a:lnTo>
                  <a:pt x="78" y="262"/>
                </a:lnTo>
                <a:lnTo>
                  <a:pt x="78" y="262"/>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0" name="Freeform 42"/>
          <p:cNvSpPr>
            <a:spLocks noEditPoints="1"/>
          </p:cNvSpPr>
          <p:nvPr userDrawn="1"/>
        </p:nvSpPr>
        <p:spPr bwMode="auto">
          <a:xfrm>
            <a:off x="2527741" y="6199035"/>
            <a:ext cx="485859" cy="420785"/>
          </a:xfrm>
          <a:custGeom>
            <a:avLst/>
            <a:gdLst/>
            <a:ahLst/>
            <a:cxnLst>
              <a:cxn ang="0">
                <a:pos x="230" y="265"/>
              </a:cxn>
              <a:cxn ang="0">
                <a:pos x="77" y="265"/>
              </a:cxn>
              <a:cxn ang="0">
                <a:pos x="0" y="133"/>
              </a:cxn>
              <a:cxn ang="0">
                <a:pos x="77" y="0"/>
              </a:cxn>
              <a:cxn ang="0">
                <a:pos x="230" y="0"/>
              </a:cxn>
              <a:cxn ang="0">
                <a:pos x="306" y="133"/>
              </a:cxn>
              <a:cxn ang="0">
                <a:pos x="230" y="265"/>
              </a:cxn>
              <a:cxn ang="0">
                <a:pos x="230" y="265"/>
              </a:cxn>
              <a:cxn ang="0">
                <a:pos x="79" y="261"/>
              </a:cxn>
              <a:cxn ang="0">
                <a:pos x="228" y="261"/>
              </a:cxn>
              <a:cxn ang="0">
                <a:pos x="302" y="133"/>
              </a:cxn>
              <a:cxn ang="0">
                <a:pos x="228" y="4"/>
              </a:cxn>
              <a:cxn ang="0">
                <a:pos x="79" y="4"/>
              </a:cxn>
              <a:cxn ang="0">
                <a:pos x="5" y="133"/>
              </a:cxn>
              <a:cxn ang="0">
                <a:pos x="79" y="261"/>
              </a:cxn>
              <a:cxn ang="0">
                <a:pos x="79" y="261"/>
              </a:cxn>
            </a:cxnLst>
            <a:rect l="0" t="0" r="r" b="b"/>
            <a:pathLst>
              <a:path w="306" h="265">
                <a:moveTo>
                  <a:pt x="230" y="265"/>
                </a:moveTo>
                <a:lnTo>
                  <a:pt x="77" y="265"/>
                </a:lnTo>
                <a:lnTo>
                  <a:pt x="0" y="133"/>
                </a:lnTo>
                <a:lnTo>
                  <a:pt x="77" y="0"/>
                </a:lnTo>
                <a:lnTo>
                  <a:pt x="230" y="0"/>
                </a:lnTo>
                <a:lnTo>
                  <a:pt x="306" y="133"/>
                </a:lnTo>
                <a:lnTo>
                  <a:pt x="230" y="265"/>
                </a:lnTo>
                <a:lnTo>
                  <a:pt x="230" y="265"/>
                </a:lnTo>
                <a:close/>
                <a:moveTo>
                  <a:pt x="79" y="261"/>
                </a:moveTo>
                <a:lnTo>
                  <a:pt x="228" y="261"/>
                </a:lnTo>
                <a:lnTo>
                  <a:pt x="302" y="133"/>
                </a:lnTo>
                <a:lnTo>
                  <a:pt x="228" y="4"/>
                </a:lnTo>
                <a:lnTo>
                  <a:pt x="79" y="4"/>
                </a:lnTo>
                <a:lnTo>
                  <a:pt x="5" y="133"/>
                </a:lnTo>
                <a:lnTo>
                  <a:pt x="79" y="261"/>
                </a:lnTo>
                <a:lnTo>
                  <a:pt x="79" y="261"/>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1" name="Freeform 43"/>
          <p:cNvSpPr>
            <a:spLocks noEditPoints="1"/>
          </p:cNvSpPr>
          <p:nvPr userDrawn="1"/>
        </p:nvSpPr>
        <p:spPr bwMode="auto">
          <a:xfrm>
            <a:off x="643049" y="5722677"/>
            <a:ext cx="901857" cy="779643"/>
          </a:xfrm>
          <a:custGeom>
            <a:avLst/>
            <a:gdLst/>
            <a:ahLst/>
            <a:cxnLst>
              <a:cxn ang="0">
                <a:pos x="426" y="491"/>
              </a:cxn>
              <a:cxn ang="0">
                <a:pos x="142" y="491"/>
              </a:cxn>
              <a:cxn ang="0">
                <a:pos x="0" y="245"/>
              </a:cxn>
              <a:cxn ang="0">
                <a:pos x="142" y="0"/>
              </a:cxn>
              <a:cxn ang="0">
                <a:pos x="426" y="0"/>
              </a:cxn>
              <a:cxn ang="0">
                <a:pos x="568" y="245"/>
              </a:cxn>
              <a:cxn ang="0">
                <a:pos x="426" y="491"/>
              </a:cxn>
              <a:cxn ang="0">
                <a:pos x="426" y="491"/>
              </a:cxn>
              <a:cxn ang="0">
                <a:pos x="144" y="487"/>
              </a:cxn>
              <a:cxn ang="0">
                <a:pos x="424" y="487"/>
              </a:cxn>
              <a:cxn ang="0">
                <a:pos x="563" y="245"/>
              </a:cxn>
              <a:cxn ang="0">
                <a:pos x="424" y="4"/>
              </a:cxn>
              <a:cxn ang="0">
                <a:pos x="144" y="4"/>
              </a:cxn>
              <a:cxn ang="0">
                <a:pos x="5" y="245"/>
              </a:cxn>
              <a:cxn ang="0">
                <a:pos x="144" y="487"/>
              </a:cxn>
              <a:cxn ang="0">
                <a:pos x="144" y="487"/>
              </a:cxn>
            </a:cxnLst>
            <a:rect l="0" t="0" r="r" b="b"/>
            <a:pathLst>
              <a:path w="568" h="491">
                <a:moveTo>
                  <a:pt x="426" y="491"/>
                </a:moveTo>
                <a:lnTo>
                  <a:pt x="142" y="491"/>
                </a:lnTo>
                <a:lnTo>
                  <a:pt x="0" y="245"/>
                </a:lnTo>
                <a:lnTo>
                  <a:pt x="142" y="0"/>
                </a:lnTo>
                <a:lnTo>
                  <a:pt x="426" y="0"/>
                </a:lnTo>
                <a:lnTo>
                  <a:pt x="568" y="245"/>
                </a:lnTo>
                <a:lnTo>
                  <a:pt x="426" y="491"/>
                </a:lnTo>
                <a:lnTo>
                  <a:pt x="426" y="491"/>
                </a:lnTo>
                <a:close/>
                <a:moveTo>
                  <a:pt x="144" y="487"/>
                </a:moveTo>
                <a:lnTo>
                  <a:pt x="424" y="487"/>
                </a:lnTo>
                <a:lnTo>
                  <a:pt x="563" y="245"/>
                </a:lnTo>
                <a:lnTo>
                  <a:pt x="424" y="4"/>
                </a:lnTo>
                <a:lnTo>
                  <a:pt x="144" y="4"/>
                </a:lnTo>
                <a:lnTo>
                  <a:pt x="5" y="245"/>
                </a:lnTo>
                <a:lnTo>
                  <a:pt x="144" y="487"/>
                </a:lnTo>
                <a:lnTo>
                  <a:pt x="144" y="487"/>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3" name="Freeform 45"/>
          <p:cNvSpPr>
            <a:spLocks/>
          </p:cNvSpPr>
          <p:nvPr userDrawn="1"/>
        </p:nvSpPr>
        <p:spPr bwMode="auto">
          <a:xfrm>
            <a:off x="8713713" y="6032311"/>
            <a:ext cx="430288" cy="779643"/>
          </a:xfrm>
          <a:custGeom>
            <a:avLst/>
            <a:gdLst/>
            <a:ahLst/>
            <a:cxnLst>
              <a:cxn ang="0">
                <a:pos x="144" y="487"/>
              </a:cxn>
              <a:cxn ang="0">
                <a:pos x="4" y="245"/>
              </a:cxn>
              <a:cxn ang="0">
                <a:pos x="144" y="4"/>
              </a:cxn>
              <a:cxn ang="0">
                <a:pos x="271" y="4"/>
              </a:cxn>
              <a:cxn ang="0">
                <a:pos x="271" y="0"/>
              </a:cxn>
              <a:cxn ang="0">
                <a:pos x="142" y="0"/>
              </a:cxn>
              <a:cxn ang="0">
                <a:pos x="0" y="245"/>
              </a:cxn>
              <a:cxn ang="0">
                <a:pos x="142" y="491"/>
              </a:cxn>
              <a:cxn ang="0">
                <a:pos x="271" y="491"/>
              </a:cxn>
              <a:cxn ang="0">
                <a:pos x="271" y="487"/>
              </a:cxn>
              <a:cxn ang="0">
                <a:pos x="144" y="487"/>
              </a:cxn>
            </a:cxnLst>
            <a:rect l="0" t="0" r="r" b="b"/>
            <a:pathLst>
              <a:path w="271" h="491">
                <a:moveTo>
                  <a:pt x="144" y="487"/>
                </a:moveTo>
                <a:lnTo>
                  <a:pt x="4" y="245"/>
                </a:lnTo>
                <a:lnTo>
                  <a:pt x="144" y="4"/>
                </a:lnTo>
                <a:lnTo>
                  <a:pt x="271" y="4"/>
                </a:lnTo>
                <a:lnTo>
                  <a:pt x="271" y="0"/>
                </a:lnTo>
                <a:lnTo>
                  <a:pt x="142" y="0"/>
                </a:lnTo>
                <a:lnTo>
                  <a:pt x="0" y="245"/>
                </a:lnTo>
                <a:lnTo>
                  <a:pt x="142" y="491"/>
                </a:lnTo>
                <a:lnTo>
                  <a:pt x="271" y="491"/>
                </a:lnTo>
                <a:lnTo>
                  <a:pt x="271" y="487"/>
                </a:lnTo>
                <a:lnTo>
                  <a:pt x="144" y="487"/>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4" name="Freeform 46"/>
          <p:cNvSpPr>
            <a:spLocks/>
          </p:cNvSpPr>
          <p:nvPr userDrawn="1"/>
        </p:nvSpPr>
        <p:spPr bwMode="auto">
          <a:xfrm>
            <a:off x="7916651" y="6589652"/>
            <a:ext cx="841521" cy="269937"/>
          </a:xfrm>
          <a:custGeom>
            <a:avLst/>
            <a:gdLst/>
            <a:ahLst/>
            <a:cxnLst>
              <a:cxn ang="0">
                <a:pos x="99" y="0"/>
              </a:cxn>
              <a:cxn ang="0">
                <a:pos x="0" y="170"/>
              </a:cxn>
              <a:cxn ang="0">
                <a:pos x="5" y="170"/>
              </a:cxn>
              <a:cxn ang="0">
                <a:pos x="102" y="4"/>
              </a:cxn>
              <a:cxn ang="0">
                <a:pos x="428" y="4"/>
              </a:cxn>
              <a:cxn ang="0">
                <a:pos x="525" y="170"/>
              </a:cxn>
              <a:cxn ang="0">
                <a:pos x="530" y="170"/>
              </a:cxn>
              <a:cxn ang="0">
                <a:pos x="430" y="0"/>
              </a:cxn>
              <a:cxn ang="0">
                <a:pos x="99" y="0"/>
              </a:cxn>
            </a:cxnLst>
            <a:rect l="0" t="0" r="r" b="b"/>
            <a:pathLst>
              <a:path w="530" h="170">
                <a:moveTo>
                  <a:pt x="99" y="0"/>
                </a:moveTo>
                <a:lnTo>
                  <a:pt x="0" y="170"/>
                </a:lnTo>
                <a:lnTo>
                  <a:pt x="5" y="170"/>
                </a:lnTo>
                <a:lnTo>
                  <a:pt x="102" y="4"/>
                </a:lnTo>
                <a:lnTo>
                  <a:pt x="428" y="4"/>
                </a:lnTo>
                <a:lnTo>
                  <a:pt x="525" y="170"/>
                </a:lnTo>
                <a:lnTo>
                  <a:pt x="530" y="170"/>
                </a:lnTo>
                <a:lnTo>
                  <a:pt x="430" y="0"/>
                </a:lnTo>
                <a:lnTo>
                  <a:pt x="99"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5" name="Freeform 47"/>
          <p:cNvSpPr>
            <a:spLocks/>
          </p:cNvSpPr>
          <p:nvPr userDrawn="1"/>
        </p:nvSpPr>
        <p:spPr bwMode="auto">
          <a:xfrm>
            <a:off x="-1587" y="5614700"/>
            <a:ext cx="374715" cy="420785"/>
          </a:xfrm>
          <a:custGeom>
            <a:avLst/>
            <a:gdLst/>
            <a:ahLst/>
            <a:cxnLst>
              <a:cxn ang="0">
                <a:pos x="159" y="265"/>
              </a:cxn>
              <a:cxn ang="0">
                <a:pos x="236" y="132"/>
              </a:cxn>
              <a:cxn ang="0">
                <a:pos x="159" y="0"/>
              </a:cxn>
              <a:cxn ang="0">
                <a:pos x="6" y="0"/>
              </a:cxn>
              <a:cxn ang="0">
                <a:pos x="0" y="10"/>
              </a:cxn>
              <a:cxn ang="0">
                <a:pos x="0" y="18"/>
              </a:cxn>
              <a:cxn ang="0">
                <a:pos x="9" y="4"/>
              </a:cxn>
              <a:cxn ang="0">
                <a:pos x="157" y="4"/>
              </a:cxn>
              <a:cxn ang="0">
                <a:pos x="231" y="132"/>
              </a:cxn>
              <a:cxn ang="0">
                <a:pos x="157" y="261"/>
              </a:cxn>
              <a:cxn ang="0">
                <a:pos x="9" y="261"/>
              </a:cxn>
              <a:cxn ang="0">
                <a:pos x="0" y="246"/>
              </a:cxn>
              <a:cxn ang="0">
                <a:pos x="0" y="254"/>
              </a:cxn>
              <a:cxn ang="0">
                <a:pos x="6" y="265"/>
              </a:cxn>
              <a:cxn ang="0">
                <a:pos x="159" y="265"/>
              </a:cxn>
            </a:cxnLst>
            <a:rect l="0" t="0" r="r" b="b"/>
            <a:pathLst>
              <a:path w="236" h="265">
                <a:moveTo>
                  <a:pt x="159" y="265"/>
                </a:moveTo>
                <a:lnTo>
                  <a:pt x="236" y="132"/>
                </a:lnTo>
                <a:lnTo>
                  <a:pt x="159" y="0"/>
                </a:lnTo>
                <a:lnTo>
                  <a:pt x="6" y="0"/>
                </a:lnTo>
                <a:lnTo>
                  <a:pt x="0" y="10"/>
                </a:lnTo>
                <a:lnTo>
                  <a:pt x="0" y="18"/>
                </a:lnTo>
                <a:lnTo>
                  <a:pt x="9" y="4"/>
                </a:lnTo>
                <a:lnTo>
                  <a:pt x="157" y="4"/>
                </a:lnTo>
                <a:lnTo>
                  <a:pt x="231" y="132"/>
                </a:lnTo>
                <a:lnTo>
                  <a:pt x="157" y="261"/>
                </a:lnTo>
                <a:lnTo>
                  <a:pt x="9" y="261"/>
                </a:lnTo>
                <a:lnTo>
                  <a:pt x="0" y="246"/>
                </a:lnTo>
                <a:lnTo>
                  <a:pt x="0" y="254"/>
                </a:lnTo>
                <a:lnTo>
                  <a:pt x="6" y="265"/>
                </a:lnTo>
                <a:lnTo>
                  <a:pt x="159" y="265"/>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6" name="Freeform 48"/>
          <p:cNvSpPr>
            <a:spLocks/>
          </p:cNvSpPr>
          <p:nvPr userDrawn="1"/>
        </p:nvSpPr>
        <p:spPr bwMode="auto">
          <a:xfrm>
            <a:off x="2883401" y="6481676"/>
            <a:ext cx="889154" cy="377912"/>
          </a:xfrm>
          <a:custGeom>
            <a:avLst/>
            <a:gdLst/>
            <a:ahLst/>
            <a:cxnLst>
              <a:cxn ang="0">
                <a:pos x="138" y="0"/>
              </a:cxn>
              <a:cxn ang="0">
                <a:pos x="0" y="238"/>
              </a:cxn>
              <a:cxn ang="0">
                <a:pos x="5" y="238"/>
              </a:cxn>
              <a:cxn ang="0">
                <a:pos x="141" y="4"/>
              </a:cxn>
              <a:cxn ang="0">
                <a:pos x="420" y="4"/>
              </a:cxn>
              <a:cxn ang="0">
                <a:pos x="555" y="238"/>
              </a:cxn>
              <a:cxn ang="0">
                <a:pos x="560" y="238"/>
              </a:cxn>
              <a:cxn ang="0">
                <a:pos x="422" y="0"/>
              </a:cxn>
              <a:cxn ang="0">
                <a:pos x="138" y="0"/>
              </a:cxn>
            </a:cxnLst>
            <a:rect l="0" t="0" r="r" b="b"/>
            <a:pathLst>
              <a:path w="560" h="238">
                <a:moveTo>
                  <a:pt x="138" y="0"/>
                </a:moveTo>
                <a:lnTo>
                  <a:pt x="0" y="238"/>
                </a:lnTo>
                <a:lnTo>
                  <a:pt x="5" y="238"/>
                </a:lnTo>
                <a:lnTo>
                  <a:pt x="141" y="4"/>
                </a:lnTo>
                <a:lnTo>
                  <a:pt x="420" y="4"/>
                </a:lnTo>
                <a:lnTo>
                  <a:pt x="555" y="238"/>
                </a:lnTo>
                <a:lnTo>
                  <a:pt x="560" y="238"/>
                </a:lnTo>
                <a:lnTo>
                  <a:pt x="422" y="0"/>
                </a:lnTo>
                <a:lnTo>
                  <a:pt x="138"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097" name="Freeform 49"/>
          <p:cNvSpPr>
            <a:spLocks/>
          </p:cNvSpPr>
          <p:nvPr userDrawn="1"/>
        </p:nvSpPr>
        <p:spPr bwMode="auto">
          <a:xfrm>
            <a:off x="-1588" y="6280017"/>
            <a:ext cx="793888" cy="579572"/>
          </a:xfrm>
          <a:custGeom>
            <a:avLst/>
            <a:gdLst/>
            <a:ahLst/>
            <a:cxnLst>
              <a:cxn ang="0">
                <a:pos x="335" y="0"/>
              </a:cxn>
              <a:cxn ang="0">
                <a:pos x="4" y="0"/>
              </a:cxn>
              <a:cxn ang="0">
                <a:pos x="0" y="6"/>
              </a:cxn>
              <a:cxn ang="0">
                <a:pos x="0" y="14"/>
              </a:cxn>
              <a:cxn ang="0">
                <a:pos x="6" y="4"/>
              </a:cxn>
              <a:cxn ang="0">
                <a:pos x="332" y="4"/>
              </a:cxn>
              <a:cxn ang="0">
                <a:pos x="495" y="284"/>
              </a:cxn>
              <a:cxn ang="0">
                <a:pos x="448" y="365"/>
              </a:cxn>
              <a:cxn ang="0">
                <a:pos x="452" y="365"/>
              </a:cxn>
              <a:cxn ang="0">
                <a:pos x="500" y="284"/>
              </a:cxn>
              <a:cxn ang="0">
                <a:pos x="335" y="0"/>
              </a:cxn>
            </a:cxnLst>
            <a:rect l="0" t="0" r="r" b="b"/>
            <a:pathLst>
              <a:path w="500" h="365">
                <a:moveTo>
                  <a:pt x="335" y="0"/>
                </a:moveTo>
                <a:lnTo>
                  <a:pt x="4" y="0"/>
                </a:lnTo>
                <a:lnTo>
                  <a:pt x="0" y="6"/>
                </a:lnTo>
                <a:lnTo>
                  <a:pt x="0" y="14"/>
                </a:lnTo>
                <a:lnTo>
                  <a:pt x="6" y="4"/>
                </a:lnTo>
                <a:lnTo>
                  <a:pt x="332" y="4"/>
                </a:lnTo>
                <a:lnTo>
                  <a:pt x="495" y="284"/>
                </a:lnTo>
                <a:lnTo>
                  <a:pt x="448" y="365"/>
                </a:lnTo>
                <a:lnTo>
                  <a:pt x="452" y="365"/>
                </a:lnTo>
                <a:lnTo>
                  <a:pt x="500" y="284"/>
                </a:lnTo>
                <a:lnTo>
                  <a:pt x="335"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2102" name="Freeform 54"/>
          <p:cNvSpPr>
            <a:spLocks noEditPoints="1"/>
          </p:cNvSpPr>
          <p:nvPr userDrawn="1"/>
        </p:nvSpPr>
        <p:spPr bwMode="auto">
          <a:xfrm>
            <a:off x="206411" y="5794130"/>
            <a:ext cx="455692" cy="377912"/>
          </a:xfrm>
          <a:custGeom>
            <a:avLst/>
            <a:gdLst/>
            <a:ahLst/>
            <a:cxnLst>
              <a:cxn ang="0">
                <a:pos x="215" y="238"/>
              </a:cxn>
              <a:cxn ang="0">
                <a:pos x="72" y="238"/>
              </a:cxn>
              <a:cxn ang="0">
                <a:pos x="0" y="119"/>
              </a:cxn>
              <a:cxn ang="0">
                <a:pos x="72" y="0"/>
              </a:cxn>
              <a:cxn ang="0">
                <a:pos x="215" y="0"/>
              </a:cxn>
              <a:cxn ang="0">
                <a:pos x="287" y="119"/>
              </a:cxn>
              <a:cxn ang="0">
                <a:pos x="215" y="238"/>
              </a:cxn>
              <a:cxn ang="0">
                <a:pos x="215" y="238"/>
              </a:cxn>
              <a:cxn ang="0">
                <a:pos x="74" y="234"/>
              </a:cxn>
              <a:cxn ang="0">
                <a:pos x="213" y="234"/>
              </a:cxn>
              <a:cxn ang="0">
                <a:pos x="283" y="119"/>
              </a:cxn>
              <a:cxn ang="0">
                <a:pos x="213" y="4"/>
              </a:cxn>
              <a:cxn ang="0">
                <a:pos x="74" y="4"/>
              </a:cxn>
              <a:cxn ang="0">
                <a:pos x="4" y="119"/>
              </a:cxn>
              <a:cxn ang="0">
                <a:pos x="74" y="234"/>
              </a:cxn>
              <a:cxn ang="0">
                <a:pos x="74" y="234"/>
              </a:cxn>
            </a:cxnLst>
            <a:rect l="0" t="0" r="r" b="b"/>
            <a:pathLst>
              <a:path w="287" h="238">
                <a:moveTo>
                  <a:pt x="215" y="238"/>
                </a:moveTo>
                <a:lnTo>
                  <a:pt x="72" y="238"/>
                </a:lnTo>
                <a:lnTo>
                  <a:pt x="0" y="119"/>
                </a:lnTo>
                <a:lnTo>
                  <a:pt x="72" y="0"/>
                </a:lnTo>
                <a:lnTo>
                  <a:pt x="215" y="0"/>
                </a:lnTo>
                <a:lnTo>
                  <a:pt x="287" y="119"/>
                </a:lnTo>
                <a:lnTo>
                  <a:pt x="215" y="238"/>
                </a:lnTo>
                <a:lnTo>
                  <a:pt x="215" y="238"/>
                </a:lnTo>
                <a:close/>
                <a:moveTo>
                  <a:pt x="74" y="234"/>
                </a:moveTo>
                <a:lnTo>
                  <a:pt x="213" y="234"/>
                </a:lnTo>
                <a:lnTo>
                  <a:pt x="283" y="119"/>
                </a:lnTo>
                <a:lnTo>
                  <a:pt x="213" y="4"/>
                </a:lnTo>
                <a:lnTo>
                  <a:pt x="74" y="4"/>
                </a:lnTo>
                <a:lnTo>
                  <a:pt x="4" y="119"/>
                </a:lnTo>
                <a:lnTo>
                  <a:pt x="74" y="234"/>
                </a:lnTo>
                <a:lnTo>
                  <a:pt x="74" y="234"/>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grpSp>
        <p:nvGrpSpPr>
          <p:cNvPr id="4" name="Gruppieren 13"/>
          <p:cNvGrpSpPr>
            <a:grpSpLocks noChangeAspect="1"/>
          </p:cNvGrpSpPr>
          <p:nvPr userDrawn="1"/>
        </p:nvGrpSpPr>
        <p:grpSpPr>
          <a:xfrm>
            <a:off x="7424724" y="75084"/>
            <a:ext cx="1638284" cy="715096"/>
            <a:chOff x="1079030" y="181497"/>
            <a:chExt cx="6082184" cy="2654660"/>
          </a:xfrm>
        </p:grpSpPr>
        <p:grpSp>
          <p:nvGrpSpPr>
            <p:cNvPr id="5" name="Gruppieren 44"/>
            <p:cNvGrpSpPr/>
            <p:nvPr/>
          </p:nvGrpSpPr>
          <p:grpSpPr>
            <a:xfrm>
              <a:off x="1079030" y="1712003"/>
              <a:ext cx="4349810" cy="708890"/>
              <a:chOff x="4859338" y="765175"/>
              <a:chExt cx="1646238" cy="268288"/>
            </a:xfrm>
          </p:grpSpPr>
          <p:sp>
            <p:nvSpPr>
              <p:cNvPr id="24" name="Freeform 59"/>
              <p:cNvSpPr>
                <a:spLocks noEditPoints="1"/>
              </p:cNvSpPr>
              <p:nvPr/>
            </p:nvSpPr>
            <p:spPr bwMode="auto">
              <a:xfrm>
                <a:off x="4859338" y="814388"/>
                <a:ext cx="95250" cy="112712"/>
              </a:xfrm>
              <a:custGeom>
                <a:avLst/>
                <a:gdLst/>
                <a:ahLst/>
                <a:cxnLst>
                  <a:cxn ang="0">
                    <a:pos x="0" y="0"/>
                  </a:cxn>
                  <a:cxn ang="0">
                    <a:pos x="198" y="0"/>
                  </a:cxn>
                  <a:cxn ang="0">
                    <a:pos x="294" y="31"/>
                  </a:cxn>
                  <a:cxn ang="0">
                    <a:pos x="326" y="118"/>
                  </a:cxn>
                  <a:cxn ang="0">
                    <a:pos x="291" y="209"/>
                  </a:cxn>
                  <a:cxn ang="0">
                    <a:pos x="184" y="242"/>
                  </a:cxn>
                  <a:cxn ang="0">
                    <a:pos x="119" y="242"/>
                  </a:cxn>
                  <a:cxn ang="0">
                    <a:pos x="119" y="385"/>
                  </a:cxn>
                  <a:cxn ang="0">
                    <a:pos x="0" y="385"/>
                  </a:cxn>
                  <a:cxn ang="0">
                    <a:pos x="0" y="0"/>
                  </a:cxn>
                  <a:cxn ang="0">
                    <a:pos x="119" y="164"/>
                  </a:cxn>
                  <a:cxn ang="0">
                    <a:pos x="149" y="164"/>
                  </a:cxn>
                  <a:cxn ang="0">
                    <a:pos x="197" y="152"/>
                  </a:cxn>
                  <a:cxn ang="0">
                    <a:pos x="211" y="122"/>
                  </a:cxn>
                  <a:cxn ang="0">
                    <a:pos x="199" y="91"/>
                  </a:cxn>
                  <a:cxn ang="0">
                    <a:pos x="153" y="78"/>
                  </a:cxn>
                  <a:cxn ang="0">
                    <a:pos x="119" y="78"/>
                  </a:cxn>
                  <a:cxn ang="0">
                    <a:pos x="119" y="164"/>
                  </a:cxn>
                </a:cxnLst>
                <a:rect l="0" t="0" r="r" b="b"/>
                <a:pathLst>
                  <a:path w="326" h="385">
                    <a:moveTo>
                      <a:pt x="0" y="0"/>
                    </a:moveTo>
                    <a:cubicBezTo>
                      <a:pt x="198" y="0"/>
                      <a:pt x="198" y="0"/>
                      <a:pt x="198" y="0"/>
                    </a:cubicBezTo>
                    <a:cubicBezTo>
                      <a:pt x="241" y="0"/>
                      <a:pt x="273" y="11"/>
                      <a:pt x="294" y="31"/>
                    </a:cubicBezTo>
                    <a:cubicBezTo>
                      <a:pt x="316" y="52"/>
                      <a:pt x="326" y="81"/>
                      <a:pt x="326" y="118"/>
                    </a:cubicBezTo>
                    <a:cubicBezTo>
                      <a:pt x="326" y="157"/>
                      <a:pt x="315" y="187"/>
                      <a:pt x="291" y="209"/>
                    </a:cubicBezTo>
                    <a:cubicBezTo>
                      <a:pt x="268" y="231"/>
                      <a:pt x="232" y="242"/>
                      <a:pt x="184" y="242"/>
                    </a:cubicBezTo>
                    <a:cubicBezTo>
                      <a:pt x="119" y="242"/>
                      <a:pt x="119" y="242"/>
                      <a:pt x="119" y="242"/>
                    </a:cubicBezTo>
                    <a:cubicBezTo>
                      <a:pt x="119" y="385"/>
                      <a:pt x="119" y="385"/>
                      <a:pt x="119" y="385"/>
                    </a:cubicBezTo>
                    <a:cubicBezTo>
                      <a:pt x="0" y="385"/>
                      <a:pt x="0" y="385"/>
                      <a:pt x="0" y="385"/>
                    </a:cubicBezTo>
                    <a:lnTo>
                      <a:pt x="0" y="0"/>
                    </a:lnTo>
                    <a:close/>
                    <a:moveTo>
                      <a:pt x="119" y="164"/>
                    </a:moveTo>
                    <a:cubicBezTo>
                      <a:pt x="149" y="164"/>
                      <a:pt x="149" y="164"/>
                      <a:pt x="149" y="164"/>
                    </a:cubicBezTo>
                    <a:cubicBezTo>
                      <a:pt x="171" y="164"/>
                      <a:pt x="188" y="160"/>
                      <a:pt x="197" y="152"/>
                    </a:cubicBezTo>
                    <a:cubicBezTo>
                      <a:pt x="206" y="144"/>
                      <a:pt x="211" y="134"/>
                      <a:pt x="211" y="122"/>
                    </a:cubicBezTo>
                    <a:cubicBezTo>
                      <a:pt x="211" y="110"/>
                      <a:pt x="207" y="99"/>
                      <a:pt x="199" y="91"/>
                    </a:cubicBezTo>
                    <a:cubicBezTo>
                      <a:pt x="191" y="83"/>
                      <a:pt x="175" y="78"/>
                      <a:pt x="153" y="78"/>
                    </a:cubicBezTo>
                    <a:cubicBezTo>
                      <a:pt x="119" y="78"/>
                      <a:pt x="119" y="78"/>
                      <a:pt x="119" y="78"/>
                    </a:cubicBezTo>
                    <a:lnTo>
                      <a:pt x="119" y="16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25" name="Rectangle 60"/>
              <p:cNvSpPr>
                <a:spLocks noChangeArrowheads="1"/>
              </p:cNvSpPr>
              <p:nvPr/>
            </p:nvSpPr>
            <p:spPr bwMode="auto">
              <a:xfrm>
                <a:off x="4975226" y="814388"/>
                <a:ext cx="34925" cy="1127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26" name="Freeform 61"/>
              <p:cNvSpPr>
                <a:spLocks/>
              </p:cNvSpPr>
              <p:nvPr/>
            </p:nvSpPr>
            <p:spPr bwMode="auto">
              <a:xfrm>
                <a:off x="5030788" y="812800"/>
                <a:ext cx="109538" cy="115887"/>
              </a:xfrm>
              <a:custGeom>
                <a:avLst/>
                <a:gdLst/>
                <a:ahLst/>
                <a:cxnLst>
                  <a:cxn ang="0">
                    <a:pos x="270" y="233"/>
                  </a:cxn>
                  <a:cxn ang="0">
                    <a:pos x="374" y="265"/>
                  </a:cxn>
                  <a:cxn ang="0">
                    <a:pos x="341" y="338"/>
                  </a:cxn>
                  <a:cxn ang="0">
                    <a:pos x="285" y="382"/>
                  </a:cxn>
                  <a:cxn ang="0">
                    <a:pos x="200" y="397"/>
                  </a:cxn>
                  <a:cxn ang="0">
                    <a:pos x="98" y="379"/>
                  </a:cxn>
                  <a:cxn ang="0">
                    <a:pos x="29" y="315"/>
                  </a:cxn>
                  <a:cxn ang="0">
                    <a:pos x="0" y="198"/>
                  </a:cxn>
                  <a:cxn ang="0">
                    <a:pos x="51" y="51"/>
                  </a:cxn>
                  <a:cxn ang="0">
                    <a:pos x="195" y="0"/>
                  </a:cxn>
                  <a:cxn ang="0">
                    <a:pos x="309" y="29"/>
                  </a:cxn>
                  <a:cxn ang="0">
                    <a:pos x="370" y="119"/>
                  </a:cxn>
                  <a:cxn ang="0">
                    <a:pos x="266" y="143"/>
                  </a:cxn>
                  <a:cxn ang="0">
                    <a:pos x="254" y="117"/>
                  </a:cxn>
                  <a:cxn ang="0">
                    <a:pos x="230" y="96"/>
                  </a:cxn>
                  <a:cxn ang="0">
                    <a:pos x="197" y="89"/>
                  </a:cxn>
                  <a:cxn ang="0">
                    <a:pos x="136" y="121"/>
                  </a:cxn>
                  <a:cxn ang="0">
                    <a:pos x="119" y="197"/>
                  </a:cxn>
                  <a:cxn ang="0">
                    <a:pos x="139" y="284"/>
                  </a:cxn>
                  <a:cxn ang="0">
                    <a:pos x="193" y="308"/>
                  </a:cxn>
                  <a:cxn ang="0">
                    <a:pos x="245" y="289"/>
                  </a:cxn>
                  <a:cxn ang="0">
                    <a:pos x="270" y="233"/>
                  </a:cxn>
                </a:cxnLst>
                <a:rect l="0" t="0" r="r" b="b"/>
                <a:pathLst>
                  <a:path w="374" h="397">
                    <a:moveTo>
                      <a:pt x="270" y="233"/>
                    </a:moveTo>
                    <a:cubicBezTo>
                      <a:pt x="374" y="265"/>
                      <a:pt x="374" y="265"/>
                      <a:pt x="374" y="265"/>
                    </a:cubicBezTo>
                    <a:cubicBezTo>
                      <a:pt x="367" y="294"/>
                      <a:pt x="356" y="318"/>
                      <a:pt x="341" y="338"/>
                    </a:cubicBezTo>
                    <a:cubicBezTo>
                      <a:pt x="326" y="357"/>
                      <a:pt x="307" y="372"/>
                      <a:pt x="285" y="382"/>
                    </a:cubicBezTo>
                    <a:cubicBezTo>
                      <a:pt x="263" y="392"/>
                      <a:pt x="234" y="397"/>
                      <a:pt x="200" y="397"/>
                    </a:cubicBezTo>
                    <a:cubicBezTo>
                      <a:pt x="158" y="397"/>
                      <a:pt x="124" y="391"/>
                      <a:pt x="98" y="379"/>
                    </a:cubicBezTo>
                    <a:cubicBezTo>
                      <a:pt x="71" y="367"/>
                      <a:pt x="48" y="345"/>
                      <a:pt x="29" y="315"/>
                    </a:cubicBezTo>
                    <a:cubicBezTo>
                      <a:pt x="10" y="284"/>
                      <a:pt x="0" y="245"/>
                      <a:pt x="0" y="198"/>
                    </a:cubicBezTo>
                    <a:cubicBezTo>
                      <a:pt x="0" y="134"/>
                      <a:pt x="17" y="85"/>
                      <a:pt x="51" y="51"/>
                    </a:cubicBezTo>
                    <a:cubicBezTo>
                      <a:pt x="85" y="17"/>
                      <a:pt x="133" y="0"/>
                      <a:pt x="195" y="0"/>
                    </a:cubicBezTo>
                    <a:cubicBezTo>
                      <a:pt x="243" y="0"/>
                      <a:pt x="281" y="10"/>
                      <a:pt x="309" y="29"/>
                    </a:cubicBezTo>
                    <a:cubicBezTo>
                      <a:pt x="336" y="49"/>
                      <a:pt x="357" y="79"/>
                      <a:pt x="370" y="119"/>
                    </a:cubicBezTo>
                    <a:cubicBezTo>
                      <a:pt x="266" y="143"/>
                      <a:pt x="266" y="143"/>
                      <a:pt x="266" y="143"/>
                    </a:cubicBezTo>
                    <a:cubicBezTo>
                      <a:pt x="262" y="131"/>
                      <a:pt x="258" y="122"/>
                      <a:pt x="254" y="117"/>
                    </a:cubicBezTo>
                    <a:cubicBezTo>
                      <a:pt x="247" y="108"/>
                      <a:pt x="239" y="101"/>
                      <a:pt x="230" y="96"/>
                    </a:cubicBezTo>
                    <a:cubicBezTo>
                      <a:pt x="220" y="91"/>
                      <a:pt x="209" y="89"/>
                      <a:pt x="197" y="89"/>
                    </a:cubicBezTo>
                    <a:cubicBezTo>
                      <a:pt x="171" y="89"/>
                      <a:pt x="150" y="100"/>
                      <a:pt x="136" y="121"/>
                    </a:cubicBezTo>
                    <a:cubicBezTo>
                      <a:pt x="125" y="137"/>
                      <a:pt x="119" y="162"/>
                      <a:pt x="119" y="197"/>
                    </a:cubicBezTo>
                    <a:cubicBezTo>
                      <a:pt x="119" y="239"/>
                      <a:pt x="126" y="269"/>
                      <a:pt x="139" y="284"/>
                    </a:cubicBezTo>
                    <a:cubicBezTo>
                      <a:pt x="152" y="300"/>
                      <a:pt x="170" y="308"/>
                      <a:pt x="193" y="308"/>
                    </a:cubicBezTo>
                    <a:cubicBezTo>
                      <a:pt x="216" y="308"/>
                      <a:pt x="233" y="302"/>
                      <a:pt x="245" y="289"/>
                    </a:cubicBezTo>
                    <a:cubicBezTo>
                      <a:pt x="256" y="276"/>
                      <a:pt x="265" y="258"/>
                      <a:pt x="270" y="233"/>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27" name="Freeform 62"/>
              <p:cNvSpPr>
                <a:spLocks/>
              </p:cNvSpPr>
              <p:nvPr/>
            </p:nvSpPr>
            <p:spPr bwMode="auto">
              <a:xfrm>
                <a:off x="5148263" y="814388"/>
                <a:ext cx="106363" cy="112712"/>
              </a:xfrm>
              <a:custGeom>
                <a:avLst/>
                <a:gdLst/>
                <a:ahLst/>
                <a:cxnLst>
                  <a:cxn ang="0">
                    <a:pos x="0" y="0"/>
                  </a:cxn>
                  <a:cxn ang="0">
                    <a:pos x="67" y="0"/>
                  </a:cxn>
                  <a:cxn ang="0">
                    <a:pos x="67" y="18"/>
                  </a:cxn>
                  <a:cxn ang="0">
                    <a:pos x="45" y="18"/>
                  </a:cxn>
                  <a:cxn ang="0">
                    <a:pos x="45" y="71"/>
                  </a:cxn>
                  <a:cxn ang="0">
                    <a:pos x="23" y="71"/>
                  </a:cxn>
                  <a:cxn ang="0">
                    <a:pos x="23" y="18"/>
                  </a:cxn>
                  <a:cxn ang="0">
                    <a:pos x="0" y="18"/>
                  </a:cxn>
                  <a:cxn ang="0">
                    <a:pos x="0" y="0"/>
                  </a:cxn>
                </a:cxnLst>
                <a:rect l="0" t="0" r="r" b="b"/>
                <a:pathLst>
                  <a:path w="67" h="71">
                    <a:moveTo>
                      <a:pt x="0" y="0"/>
                    </a:moveTo>
                    <a:lnTo>
                      <a:pt x="67" y="0"/>
                    </a:lnTo>
                    <a:lnTo>
                      <a:pt x="67" y="18"/>
                    </a:lnTo>
                    <a:lnTo>
                      <a:pt x="45" y="18"/>
                    </a:lnTo>
                    <a:lnTo>
                      <a:pt x="45" y="71"/>
                    </a:lnTo>
                    <a:lnTo>
                      <a:pt x="23" y="71"/>
                    </a:lnTo>
                    <a:lnTo>
                      <a:pt x="23" y="18"/>
                    </a:lnTo>
                    <a:lnTo>
                      <a:pt x="0" y="18"/>
                    </a:lnTo>
                    <a:lnTo>
                      <a:pt x="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28" name="Freeform 63"/>
              <p:cNvSpPr>
                <a:spLocks/>
              </p:cNvSpPr>
              <p:nvPr/>
            </p:nvSpPr>
            <p:spPr bwMode="auto">
              <a:xfrm>
                <a:off x="5270501" y="814388"/>
                <a:ext cx="107950" cy="114300"/>
              </a:xfrm>
              <a:custGeom>
                <a:avLst/>
                <a:gdLst/>
                <a:ahLst/>
                <a:cxnLst>
                  <a:cxn ang="0">
                    <a:pos x="249" y="0"/>
                  </a:cxn>
                  <a:cxn ang="0">
                    <a:pos x="368" y="0"/>
                  </a:cxn>
                  <a:cxn ang="0">
                    <a:pos x="368" y="229"/>
                  </a:cxn>
                  <a:cxn ang="0">
                    <a:pos x="357" y="294"/>
                  </a:cxn>
                  <a:cxn ang="0">
                    <a:pos x="324" y="346"/>
                  </a:cxn>
                  <a:cxn ang="0">
                    <a:pos x="276" y="378"/>
                  </a:cxn>
                  <a:cxn ang="0">
                    <a:pos x="193" y="391"/>
                  </a:cxn>
                  <a:cxn ang="0">
                    <a:pos x="132" y="387"/>
                  </a:cxn>
                  <a:cxn ang="0">
                    <a:pos x="77" y="372"/>
                  </a:cxn>
                  <a:cxn ang="0">
                    <a:pos x="36" y="339"/>
                  </a:cxn>
                  <a:cxn ang="0">
                    <a:pos x="11" y="294"/>
                  </a:cxn>
                  <a:cxn ang="0">
                    <a:pos x="0" y="229"/>
                  </a:cxn>
                  <a:cxn ang="0">
                    <a:pos x="0" y="0"/>
                  </a:cxn>
                  <a:cxn ang="0">
                    <a:pos x="118" y="0"/>
                  </a:cxn>
                  <a:cxn ang="0">
                    <a:pos x="118" y="235"/>
                  </a:cxn>
                  <a:cxn ang="0">
                    <a:pos x="135" y="284"/>
                  </a:cxn>
                  <a:cxn ang="0">
                    <a:pos x="184" y="302"/>
                  </a:cxn>
                  <a:cxn ang="0">
                    <a:pos x="232" y="284"/>
                  </a:cxn>
                  <a:cxn ang="0">
                    <a:pos x="249" y="235"/>
                  </a:cxn>
                  <a:cxn ang="0">
                    <a:pos x="249" y="0"/>
                  </a:cxn>
                </a:cxnLst>
                <a:rect l="0" t="0" r="r" b="b"/>
                <a:pathLst>
                  <a:path w="368" h="391">
                    <a:moveTo>
                      <a:pt x="249" y="0"/>
                    </a:moveTo>
                    <a:cubicBezTo>
                      <a:pt x="368" y="0"/>
                      <a:pt x="368" y="0"/>
                      <a:pt x="368" y="0"/>
                    </a:cubicBezTo>
                    <a:cubicBezTo>
                      <a:pt x="368" y="229"/>
                      <a:pt x="368" y="229"/>
                      <a:pt x="368" y="229"/>
                    </a:cubicBezTo>
                    <a:cubicBezTo>
                      <a:pt x="368" y="252"/>
                      <a:pt x="364" y="273"/>
                      <a:pt x="357" y="294"/>
                    </a:cubicBezTo>
                    <a:cubicBezTo>
                      <a:pt x="350" y="314"/>
                      <a:pt x="339" y="331"/>
                      <a:pt x="324" y="346"/>
                    </a:cubicBezTo>
                    <a:cubicBezTo>
                      <a:pt x="309" y="362"/>
                      <a:pt x="293" y="372"/>
                      <a:pt x="276" y="378"/>
                    </a:cubicBezTo>
                    <a:cubicBezTo>
                      <a:pt x="253" y="387"/>
                      <a:pt x="226" y="391"/>
                      <a:pt x="193" y="391"/>
                    </a:cubicBezTo>
                    <a:cubicBezTo>
                      <a:pt x="175" y="391"/>
                      <a:pt x="154" y="390"/>
                      <a:pt x="132" y="387"/>
                    </a:cubicBezTo>
                    <a:cubicBezTo>
                      <a:pt x="110" y="385"/>
                      <a:pt x="91" y="379"/>
                      <a:pt x="77" y="372"/>
                    </a:cubicBezTo>
                    <a:cubicBezTo>
                      <a:pt x="62" y="364"/>
                      <a:pt x="48" y="353"/>
                      <a:pt x="36" y="339"/>
                    </a:cubicBezTo>
                    <a:cubicBezTo>
                      <a:pt x="24" y="324"/>
                      <a:pt x="15" y="309"/>
                      <a:pt x="11" y="294"/>
                    </a:cubicBezTo>
                    <a:cubicBezTo>
                      <a:pt x="3" y="270"/>
                      <a:pt x="0" y="248"/>
                      <a:pt x="0" y="229"/>
                    </a:cubicBezTo>
                    <a:cubicBezTo>
                      <a:pt x="0" y="0"/>
                      <a:pt x="0" y="0"/>
                      <a:pt x="0" y="0"/>
                    </a:cubicBezTo>
                    <a:cubicBezTo>
                      <a:pt x="118" y="0"/>
                      <a:pt x="118" y="0"/>
                      <a:pt x="118" y="0"/>
                    </a:cubicBezTo>
                    <a:cubicBezTo>
                      <a:pt x="118" y="235"/>
                      <a:pt x="118" y="235"/>
                      <a:pt x="118" y="235"/>
                    </a:cubicBezTo>
                    <a:cubicBezTo>
                      <a:pt x="118" y="256"/>
                      <a:pt x="124" y="272"/>
                      <a:pt x="135" y="284"/>
                    </a:cubicBezTo>
                    <a:cubicBezTo>
                      <a:pt x="147" y="296"/>
                      <a:pt x="163" y="302"/>
                      <a:pt x="184" y="302"/>
                    </a:cubicBezTo>
                    <a:cubicBezTo>
                      <a:pt x="204" y="302"/>
                      <a:pt x="220" y="296"/>
                      <a:pt x="232" y="284"/>
                    </a:cubicBezTo>
                    <a:cubicBezTo>
                      <a:pt x="244" y="272"/>
                      <a:pt x="249" y="256"/>
                      <a:pt x="249" y="235"/>
                    </a:cubicBezTo>
                    <a:lnTo>
                      <a:pt x="249"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29" name="Freeform 64"/>
              <p:cNvSpPr>
                <a:spLocks noEditPoints="1"/>
              </p:cNvSpPr>
              <p:nvPr/>
            </p:nvSpPr>
            <p:spPr bwMode="auto">
              <a:xfrm>
                <a:off x="5400676" y="814388"/>
                <a:ext cx="111125" cy="112712"/>
              </a:xfrm>
              <a:custGeom>
                <a:avLst/>
                <a:gdLst/>
                <a:ahLst/>
                <a:cxnLst>
                  <a:cxn ang="0">
                    <a:pos x="0" y="385"/>
                  </a:cxn>
                  <a:cxn ang="0">
                    <a:pos x="0" y="0"/>
                  </a:cxn>
                  <a:cxn ang="0">
                    <a:pos x="198" y="0"/>
                  </a:cxn>
                  <a:cxn ang="0">
                    <a:pos x="282" y="10"/>
                  </a:cxn>
                  <a:cxn ang="0">
                    <a:pos x="329" y="45"/>
                  </a:cxn>
                  <a:cxn ang="0">
                    <a:pos x="347" y="107"/>
                  </a:cxn>
                  <a:cxn ang="0">
                    <a:pos x="333" y="162"/>
                  </a:cxn>
                  <a:cxn ang="0">
                    <a:pos x="296" y="200"/>
                  </a:cxn>
                  <a:cxn ang="0">
                    <a:pos x="254" y="215"/>
                  </a:cxn>
                  <a:cxn ang="0">
                    <a:pos x="285" y="229"/>
                  </a:cxn>
                  <a:cxn ang="0">
                    <a:pos x="304" y="249"/>
                  </a:cxn>
                  <a:cxn ang="0">
                    <a:pos x="320" y="273"/>
                  </a:cxn>
                  <a:cxn ang="0">
                    <a:pos x="378" y="385"/>
                  </a:cxn>
                  <a:cxn ang="0">
                    <a:pos x="244" y="385"/>
                  </a:cxn>
                  <a:cxn ang="0">
                    <a:pos x="180" y="267"/>
                  </a:cxn>
                  <a:cxn ang="0">
                    <a:pos x="159" y="238"/>
                  </a:cxn>
                  <a:cxn ang="0">
                    <a:pos x="130" y="229"/>
                  </a:cxn>
                  <a:cxn ang="0">
                    <a:pos x="119" y="229"/>
                  </a:cxn>
                  <a:cxn ang="0">
                    <a:pos x="119" y="385"/>
                  </a:cxn>
                  <a:cxn ang="0">
                    <a:pos x="0" y="385"/>
                  </a:cxn>
                  <a:cxn ang="0">
                    <a:pos x="119" y="156"/>
                  </a:cxn>
                  <a:cxn ang="0">
                    <a:pos x="169" y="156"/>
                  </a:cxn>
                  <a:cxn ang="0">
                    <a:pos x="201" y="151"/>
                  </a:cxn>
                  <a:cxn ang="0">
                    <a:pos x="220" y="139"/>
                  </a:cxn>
                  <a:cxn ang="0">
                    <a:pos x="227" y="117"/>
                  </a:cxn>
                  <a:cxn ang="0">
                    <a:pos x="216" y="88"/>
                  </a:cxn>
                  <a:cxn ang="0">
                    <a:pos x="171" y="78"/>
                  </a:cxn>
                  <a:cxn ang="0">
                    <a:pos x="119" y="78"/>
                  </a:cxn>
                  <a:cxn ang="0">
                    <a:pos x="119" y="156"/>
                  </a:cxn>
                </a:cxnLst>
                <a:rect l="0" t="0" r="r" b="b"/>
                <a:pathLst>
                  <a:path w="378" h="385">
                    <a:moveTo>
                      <a:pt x="0" y="385"/>
                    </a:moveTo>
                    <a:cubicBezTo>
                      <a:pt x="0" y="0"/>
                      <a:pt x="0" y="0"/>
                      <a:pt x="0" y="0"/>
                    </a:cubicBezTo>
                    <a:cubicBezTo>
                      <a:pt x="198" y="0"/>
                      <a:pt x="198" y="0"/>
                      <a:pt x="198" y="0"/>
                    </a:cubicBezTo>
                    <a:cubicBezTo>
                      <a:pt x="235" y="0"/>
                      <a:pt x="263" y="4"/>
                      <a:pt x="282" y="10"/>
                    </a:cubicBezTo>
                    <a:cubicBezTo>
                      <a:pt x="301" y="16"/>
                      <a:pt x="317" y="28"/>
                      <a:pt x="329" y="45"/>
                    </a:cubicBezTo>
                    <a:cubicBezTo>
                      <a:pt x="341" y="62"/>
                      <a:pt x="347" y="83"/>
                      <a:pt x="347" y="107"/>
                    </a:cubicBezTo>
                    <a:cubicBezTo>
                      <a:pt x="347" y="128"/>
                      <a:pt x="342" y="147"/>
                      <a:pt x="333" y="162"/>
                    </a:cubicBezTo>
                    <a:cubicBezTo>
                      <a:pt x="324" y="178"/>
                      <a:pt x="311" y="190"/>
                      <a:pt x="296" y="200"/>
                    </a:cubicBezTo>
                    <a:cubicBezTo>
                      <a:pt x="285" y="206"/>
                      <a:pt x="272" y="211"/>
                      <a:pt x="254" y="215"/>
                    </a:cubicBezTo>
                    <a:cubicBezTo>
                      <a:pt x="268" y="220"/>
                      <a:pt x="278" y="224"/>
                      <a:pt x="285" y="229"/>
                    </a:cubicBezTo>
                    <a:cubicBezTo>
                      <a:pt x="289" y="232"/>
                      <a:pt x="295" y="239"/>
                      <a:pt x="304" y="249"/>
                    </a:cubicBezTo>
                    <a:cubicBezTo>
                      <a:pt x="312" y="260"/>
                      <a:pt x="318" y="268"/>
                      <a:pt x="320" y="273"/>
                    </a:cubicBezTo>
                    <a:cubicBezTo>
                      <a:pt x="378" y="385"/>
                      <a:pt x="378" y="385"/>
                      <a:pt x="378" y="385"/>
                    </a:cubicBezTo>
                    <a:cubicBezTo>
                      <a:pt x="244" y="385"/>
                      <a:pt x="244" y="385"/>
                      <a:pt x="244" y="385"/>
                    </a:cubicBezTo>
                    <a:cubicBezTo>
                      <a:pt x="180" y="267"/>
                      <a:pt x="180" y="267"/>
                      <a:pt x="180" y="267"/>
                    </a:cubicBezTo>
                    <a:cubicBezTo>
                      <a:pt x="172" y="252"/>
                      <a:pt x="165" y="242"/>
                      <a:pt x="159" y="238"/>
                    </a:cubicBezTo>
                    <a:cubicBezTo>
                      <a:pt x="150" y="232"/>
                      <a:pt x="141" y="229"/>
                      <a:pt x="130" y="229"/>
                    </a:cubicBezTo>
                    <a:cubicBezTo>
                      <a:pt x="119" y="229"/>
                      <a:pt x="119" y="229"/>
                      <a:pt x="119" y="229"/>
                    </a:cubicBezTo>
                    <a:cubicBezTo>
                      <a:pt x="119" y="385"/>
                      <a:pt x="119" y="385"/>
                      <a:pt x="119" y="385"/>
                    </a:cubicBezTo>
                    <a:lnTo>
                      <a:pt x="0" y="385"/>
                    </a:lnTo>
                    <a:close/>
                    <a:moveTo>
                      <a:pt x="119" y="156"/>
                    </a:moveTo>
                    <a:cubicBezTo>
                      <a:pt x="169" y="156"/>
                      <a:pt x="169" y="156"/>
                      <a:pt x="169" y="156"/>
                    </a:cubicBezTo>
                    <a:cubicBezTo>
                      <a:pt x="175" y="156"/>
                      <a:pt x="185" y="154"/>
                      <a:pt x="201" y="151"/>
                    </a:cubicBezTo>
                    <a:cubicBezTo>
                      <a:pt x="209" y="149"/>
                      <a:pt x="215" y="145"/>
                      <a:pt x="220" y="139"/>
                    </a:cubicBezTo>
                    <a:cubicBezTo>
                      <a:pt x="225" y="132"/>
                      <a:pt x="227" y="125"/>
                      <a:pt x="227" y="117"/>
                    </a:cubicBezTo>
                    <a:cubicBezTo>
                      <a:pt x="227" y="104"/>
                      <a:pt x="223" y="95"/>
                      <a:pt x="216" y="88"/>
                    </a:cubicBezTo>
                    <a:cubicBezTo>
                      <a:pt x="208" y="81"/>
                      <a:pt x="193" y="78"/>
                      <a:pt x="171" y="78"/>
                    </a:cubicBezTo>
                    <a:cubicBezTo>
                      <a:pt x="119" y="78"/>
                      <a:pt x="119" y="78"/>
                      <a:pt x="119" y="78"/>
                    </a:cubicBezTo>
                    <a:lnTo>
                      <a:pt x="119" y="15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30" name="Freeform 65"/>
              <p:cNvSpPr>
                <a:spLocks/>
              </p:cNvSpPr>
              <p:nvPr/>
            </p:nvSpPr>
            <p:spPr bwMode="auto">
              <a:xfrm>
                <a:off x="5522913" y="814388"/>
                <a:ext cx="95250" cy="112712"/>
              </a:xfrm>
              <a:custGeom>
                <a:avLst/>
                <a:gdLst/>
                <a:ahLst/>
                <a:cxnLst>
                  <a:cxn ang="0">
                    <a:pos x="0" y="0"/>
                  </a:cxn>
                  <a:cxn ang="0">
                    <a:pos x="59" y="0"/>
                  </a:cxn>
                  <a:cxn ang="0">
                    <a:pos x="59" y="15"/>
                  </a:cxn>
                  <a:cxn ang="0">
                    <a:pos x="22" y="15"/>
                  </a:cxn>
                  <a:cxn ang="0">
                    <a:pos x="22" y="26"/>
                  </a:cxn>
                  <a:cxn ang="0">
                    <a:pos x="56" y="26"/>
                  </a:cxn>
                  <a:cxn ang="0">
                    <a:pos x="56" y="41"/>
                  </a:cxn>
                  <a:cxn ang="0">
                    <a:pos x="22" y="41"/>
                  </a:cxn>
                  <a:cxn ang="0">
                    <a:pos x="22" y="55"/>
                  </a:cxn>
                  <a:cxn ang="0">
                    <a:pos x="60" y="55"/>
                  </a:cxn>
                  <a:cxn ang="0">
                    <a:pos x="60" y="71"/>
                  </a:cxn>
                  <a:cxn ang="0">
                    <a:pos x="0" y="71"/>
                  </a:cxn>
                  <a:cxn ang="0">
                    <a:pos x="0" y="0"/>
                  </a:cxn>
                </a:cxnLst>
                <a:rect l="0" t="0" r="r" b="b"/>
                <a:pathLst>
                  <a:path w="60" h="71">
                    <a:moveTo>
                      <a:pt x="0" y="0"/>
                    </a:moveTo>
                    <a:lnTo>
                      <a:pt x="59" y="0"/>
                    </a:lnTo>
                    <a:lnTo>
                      <a:pt x="59" y="15"/>
                    </a:lnTo>
                    <a:lnTo>
                      <a:pt x="22" y="15"/>
                    </a:lnTo>
                    <a:lnTo>
                      <a:pt x="22" y="26"/>
                    </a:lnTo>
                    <a:lnTo>
                      <a:pt x="56" y="26"/>
                    </a:lnTo>
                    <a:lnTo>
                      <a:pt x="56" y="41"/>
                    </a:lnTo>
                    <a:lnTo>
                      <a:pt x="22" y="41"/>
                    </a:lnTo>
                    <a:lnTo>
                      <a:pt x="22" y="55"/>
                    </a:lnTo>
                    <a:lnTo>
                      <a:pt x="60" y="55"/>
                    </a:lnTo>
                    <a:lnTo>
                      <a:pt x="60" y="71"/>
                    </a:lnTo>
                    <a:lnTo>
                      <a:pt x="0" y="71"/>
                    </a:lnTo>
                    <a:lnTo>
                      <a:pt x="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31" name="Freeform 66"/>
              <p:cNvSpPr>
                <a:spLocks noEditPoints="1"/>
              </p:cNvSpPr>
              <p:nvPr/>
            </p:nvSpPr>
            <p:spPr bwMode="auto">
              <a:xfrm>
                <a:off x="5668963" y="765175"/>
                <a:ext cx="36513" cy="161925"/>
              </a:xfrm>
              <a:custGeom>
                <a:avLst/>
                <a:gdLst/>
                <a:ahLst/>
                <a:cxnLst>
                  <a:cxn ang="0">
                    <a:pos x="127" y="60"/>
                  </a:cxn>
                  <a:cxn ang="0">
                    <a:pos x="62" y="120"/>
                  </a:cxn>
                  <a:cxn ang="0">
                    <a:pos x="0" y="60"/>
                  </a:cxn>
                  <a:cxn ang="0">
                    <a:pos x="63" y="0"/>
                  </a:cxn>
                  <a:cxn ang="0">
                    <a:pos x="127" y="60"/>
                  </a:cxn>
                  <a:cxn ang="0">
                    <a:pos x="3" y="553"/>
                  </a:cxn>
                  <a:cxn ang="0">
                    <a:pos x="3" y="167"/>
                  </a:cxn>
                  <a:cxn ang="0">
                    <a:pos x="123" y="167"/>
                  </a:cxn>
                  <a:cxn ang="0">
                    <a:pos x="123" y="553"/>
                  </a:cxn>
                  <a:cxn ang="0">
                    <a:pos x="3" y="553"/>
                  </a:cxn>
                </a:cxnLst>
                <a:rect l="0" t="0" r="r" b="b"/>
                <a:pathLst>
                  <a:path w="127" h="553">
                    <a:moveTo>
                      <a:pt x="127" y="60"/>
                    </a:moveTo>
                    <a:cubicBezTo>
                      <a:pt x="127" y="93"/>
                      <a:pt x="102" y="120"/>
                      <a:pt x="62" y="120"/>
                    </a:cubicBezTo>
                    <a:cubicBezTo>
                      <a:pt x="24" y="120"/>
                      <a:pt x="0" y="93"/>
                      <a:pt x="0" y="60"/>
                    </a:cubicBezTo>
                    <a:cubicBezTo>
                      <a:pt x="0" y="26"/>
                      <a:pt x="25" y="0"/>
                      <a:pt x="63" y="0"/>
                    </a:cubicBezTo>
                    <a:cubicBezTo>
                      <a:pt x="102" y="0"/>
                      <a:pt x="126" y="26"/>
                      <a:pt x="127" y="60"/>
                    </a:cubicBezTo>
                    <a:close/>
                    <a:moveTo>
                      <a:pt x="3" y="553"/>
                    </a:moveTo>
                    <a:cubicBezTo>
                      <a:pt x="3" y="167"/>
                      <a:pt x="3" y="167"/>
                      <a:pt x="3" y="167"/>
                    </a:cubicBezTo>
                    <a:cubicBezTo>
                      <a:pt x="123" y="167"/>
                      <a:pt x="123" y="167"/>
                      <a:pt x="123" y="167"/>
                    </a:cubicBezTo>
                    <a:cubicBezTo>
                      <a:pt x="123" y="553"/>
                      <a:pt x="123" y="553"/>
                      <a:pt x="123" y="553"/>
                    </a:cubicBezTo>
                    <a:lnTo>
                      <a:pt x="3" y="553"/>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32" name="Freeform 67"/>
              <p:cNvSpPr>
                <a:spLocks/>
              </p:cNvSpPr>
              <p:nvPr/>
            </p:nvSpPr>
            <p:spPr bwMode="auto">
              <a:xfrm>
                <a:off x="5732463" y="811213"/>
                <a:ext cx="171450" cy="115887"/>
              </a:xfrm>
              <a:custGeom>
                <a:avLst/>
                <a:gdLst/>
                <a:ahLst/>
                <a:cxnLst>
                  <a:cxn ang="0">
                    <a:pos x="3" y="133"/>
                  </a:cxn>
                  <a:cxn ang="0">
                    <a:pos x="0" y="9"/>
                  </a:cxn>
                  <a:cxn ang="0">
                    <a:pos x="101" y="9"/>
                  </a:cxn>
                  <a:cxn ang="0">
                    <a:pos x="106" y="62"/>
                  </a:cxn>
                  <a:cxn ang="0">
                    <a:pos x="109" y="62"/>
                  </a:cxn>
                  <a:cxn ang="0">
                    <a:pos x="225" y="0"/>
                  </a:cxn>
                  <a:cxn ang="0">
                    <a:pos x="331" y="66"/>
                  </a:cxn>
                  <a:cxn ang="0">
                    <a:pos x="333" y="66"/>
                  </a:cxn>
                  <a:cxn ang="0">
                    <a:pos x="383" y="19"/>
                  </a:cxn>
                  <a:cxn ang="0">
                    <a:pos x="456" y="0"/>
                  </a:cxn>
                  <a:cxn ang="0">
                    <a:pos x="587" y="168"/>
                  </a:cxn>
                  <a:cxn ang="0">
                    <a:pos x="587" y="395"/>
                  </a:cxn>
                  <a:cxn ang="0">
                    <a:pos x="470" y="395"/>
                  </a:cxn>
                  <a:cxn ang="0">
                    <a:pos x="470" y="185"/>
                  </a:cxn>
                  <a:cxn ang="0">
                    <a:pos x="413" y="97"/>
                  </a:cxn>
                  <a:cxn ang="0">
                    <a:pos x="357" y="139"/>
                  </a:cxn>
                  <a:cxn ang="0">
                    <a:pos x="353" y="170"/>
                  </a:cxn>
                  <a:cxn ang="0">
                    <a:pos x="353" y="395"/>
                  </a:cxn>
                  <a:cxn ang="0">
                    <a:pos x="236" y="395"/>
                  </a:cxn>
                  <a:cxn ang="0">
                    <a:pos x="236" y="178"/>
                  </a:cxn>
                  <a:cxn ang="0">
                    <a:pos x="180" y="97"/>
                  </a:cxn>
                  <a:cxn ang="0">
                    <a:pos x="124" y="140"/>
                  </a:cxn>
                  <a:cxn ang="0">
                    <a:pos x="120" y="170"/>
                  </a:cxn>
                  <a:cxn ang="0">
                    <a:pos x="120" y="395"/>
                  </a:cxn>
                  <a:cxn ang="0">
                    <a:pos x="3" y="395"/>
                  </a:cxn>
                  <a:cxn ang="0">
                    <a:pos x="3" y="133"/>
                  </a:cxn>
                </a:cxnLst>
                <a:rect l="0" t="0" r="r" b="b"/>
                <a:pathLst>
                  <a:path w="587" h="395">
                    <a:moveTo>
                      <a:pt x="3" y="133"/>
                    </a:moveTo>
                    <a:cubicBezTo>
                      <a:pt x="3" y="84"/>
                      <a:pt x="1" y="44"/>
                      <a:pt x="0" y="9"/>
                    </a:cubicBezTo>
                    <a:cubicBezTo>
                      <a:pt x="101" y="9"/>
                      <a:pt x="101" y="9"/>
                      <a:pt x="101" y="9"/>
                    </a:cubicBezTo>
                    <a:cubicBezTo>
                      <a:pt x="106" y="62"/>
                      <a:pt x="106" y="62"/>
                      <a:pt x="106" y="62"/>
                    </a:cubicBezTo>
                    <a:cubicBezTo>
                      <a:pt x="109" y="62"/>
                      <a:pt x="109" y="62"/>
                      <a:pt x="109" y="62"/>
                    </a:cubicBezTo>
                    <a:cubicBezTo>
                      <a:pt x="125" y="36"/>
                      <a:pt x="160" y="0"/>
                      <a:pt x="225" y="0"/>
                    </a:cubicBezTo>
                    <a:cubicBezTo>
                      <a:pt x="276" y="0"/>
                      <a:pt x="314" y="26"/>
                      <a:pt x="331" y="66"/>
                    </a:cubicBezTo>
                    <a:cubicBezTo>
                      <a:pt x="333" y="66"/>
                      <a:pt x="333" y="66"/>
                      <a:pt x="333" y="66"/>
                    </a:cubicBezTo>
                    <a:cubicBezTo>
                      <a:pt x="348" y="46"/>
                      <a:pt x="364" y="30"/>
                      <a:pt x="383" y="19"/>
                    </a:cubicBezTo>
                    <a:cubicBezTo>
                      <a:pt x="404" y="7"/>
                      <a:pt x="428" y="0"/>
                      <a:pt x="456" y="0"/>
                    </a:cubicBezTo>
                    <a:cubicBezTo>
                      <a:pt x="531" y="0"/>
                      <a:pt x="587" y="52"/>
                      <a:pt x="587" y="168"/>
                    </a:cubicBezTo>
                    <a:cubicBezTo>
                      <a:pt x="587" y="395"/>
                      <a:pt x="587" y="395"/>
                      <a:pt x="587" y="395"/>
                    </a:cubicBezTo>
                    <a:cubicBezTo>
                      <a:pt x="470" y="395"/>
                      <a:pt x="470" y="395"/>
                      <a:pt x="470" y="395"/>
                    </a:cubicBezTo>
                    <a:cubicBezTo>
                      <a:pt x="470" y="185"/>
                      <a:pt x="470" y="185"/>
                      <a:pt x="470" y="185"/>
                    </a:cubicBezTo>
                    <a:cubicBezTo>
                      <a:pt x="470" y="129"/>
                      <a:pt x="452" y="97"/>
                      <a:pt x="413" y="97"/>
                    </a:cubicBezTo>
                    <a:cubicBezTo>
                      <a:pt x="385" y="97"/>
                      <a:pt x="366" y="116"/>
                      <a:pt x="357" y="139"/>
                    </a:cubicBezTo>
                    <a:cubicBezTo>
                      <a:pt x="355" y="147"/>
                      <a:pt x="353" y="159"/>
                      <a:pt x="353" y="170"/>
                    </a:cubicBezTo>
                    <a:cubicBezTo>
                      <a:pt x="353" y="395"/>
                      <a:pt x="353" y="395"/>
                      <a:pt x="353" y="395"/>
                    </a:cubicBezTo>
                    <a:cubicBezTo>
                      <a:pt x="236" y="395"/>
                      <a:pt x="236" y="395"/>
                      <a:pt x="236" y="395"/>
                    </a:cubicBezTo>
                    <a:cubicBezTo>
                      <a:pt x="236" y="178"/>
                      <a:pt x="236" y="178"/>
                      <a:pt x="236" y="178"/>
                    </a:cubicBezTo>
                    <a:cubicBezTo>
                      <a:pt x="236" y="130"/>
                      <a:pt x="219" y="97"/>
                      <a:pt x="180" y="97"/>
                    </a:cubicBezTo>
                    <a:cubicBezTo>
                      <a:pt x="150" y="97"/>
                      <a:pt x="131" y="121"/>
                      <a:pt x="124" y="140"/>
                    </a:cubicBezTo>
                    <a:cubicBezTo>
                      <a:pt x="120" y="149"/>
                      <a:pt x="120" y="160"/>
                      <a:pt x="120" y="170"/>
                    </a:cubicBezTo>
                    <a:cubicBezTo>
                      <a:pt x="120" y="395"/>
                      <a:pt x="120" y="395"/>
                      <a:pt x="120" y="395"/>
                    </a:cubicBezTo>
                    <a:cubicBezTo>
                      <a:pt x="3" y="395"/>
                      <a:pt x="3" y="395"/>
                      <a:pt x="3" y="395"/>
                    </a:cubicBezTo>
                    <a:lnTo>
                      <a:pt x="3" y="133"/>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33" name="Freeform 68"/>
              <p:cNvSpPr>
                <a:spLocks noEditPoints="1"/>
              </p:cNvSpPr>
              <p:nvPr/>
            </p:nvSpPr>
            <p:spPr bwMode="auto">
              <a:xfrm>
                <a:off x="5930901" y="811213"/>
                <a:ext cx="115888" cy="161925"/>
              </a:xfrm>
              <a:custGeom>
                <a:avLst/>
                <a:gdLst/>
                <a:ahLst/>
                <a:cxnLst>
                  <a:cxn ang="0">
                    <a:pos x="3" y="138"/>
                  </a:cxn>
                  <a:cxn ang="0">
                    <a:pos x="0" y="8"/>
                  </a:cxn>
                  <a:cxn ang="0">
                    <a:pos x="104" y="8"/>
                  </a:cxn>
                  <a:cxn ang="0">
                    <a:pos x="110" y="62"/>
                  </a:cxn>
                  <a:cxn ang="0">
                    <a:pos x="111" y="62"/>
                  </a:cxn>
                  <a:cxn ang="0">
                    <a:pos x="240" y="0"/>
                  </a:cxn>
                  <a:cxn ang="0">
                    <a:pos x="400" y="196"/>
                  </a:cxn>
                  <a:cxn ang="0">
                    <a:pos x="225" y="403"/>
                  </a:cxn>
                  <a:cxn ang="0">
                    <a:pos x="125" y="359"/>
                  </a:cxn>
                  <a:cxn ang="0">
                    <a:pos x="123" y="359"/>
                  </a:cxn>
                  <a:cxn ang="0">
                    <a:pos x="123" y="550"/>
                  </a:cxn>
                  <a:cxn ang="0">
                    <a:pos x="3" y="550"/>
                  </a:cxn>
                  <a:cxn ang="0">
                    <a:pos x="3" y="138"/>
                  </a:cxn>
                  <a:cxn ang="0">
                    <a:pos x="123" y="229"/>
                  </a:cxn>
                  <a:cxn ang="0">
                    <a:pos x="125" y="254"/>
                  </a:cxn>
                  <a:cxn ang="0">
                    <a:pos x="196" y="311"/>
                  </a:cxn>
                  <a:cxn ang="0">
                    <a:pos x="278" y="202"/>
                  </a:cxn>
                  <a:cxn ang="0">
                    <a:pos x="197" y="94"/>
                  </a:cxn>
                  <a:cxn ang="0">
                    <a:pos x="125" y="154"/>
                  </a:cxn>
                  <a:cxn ang="0">
                    <a:pos x="123" y="176"/>
                  </a:cxn>
                  <a:cxn ang="0">
                    <a:pos x="123" y="229"/>
                  </a:cxn>
                </a:cxnLst>
                <a:rect l="0" t="0" r="r" b="b"/>
                <a:pathLst>
                  <a:path w="400" h="550">
                    <a:moveTo>
                      <a:pt x="3" y="138"/>
                    </a:moveTo>
                    <a:cubicBezTo>
                      <a:pt x="3" y="87"/>
                      <a:pt x="2" y="45"/>
                      <a:pt x="0" y="8"/>
                    </a:cubicBezTo>
                    <a:cubicBezTo>
                      <a:pt x="104" y="8"/>
                      <a:pt x="104" y="8"/>
                      <a:pt x="104" y="8"/>
                    </a:cubicBezTo>
                    <a:cubicBezTo>
                      <a:pt x="110" y="62"/>
                      <a:pt x="110" y="62"/>
                      <a:pt x="110" y="62"/>
                    </a:cubicBezTo>
                    <a:cubicBezTo>
                      <a:pt x="111" y="62"/>
                      <a:pt x="111" y="62"/>
                      <a:pt x="111" y="62"/>
                    </a:cubicBezTo>
                    <a:cubicBezTo>
                      <a:pt x="140" y="22"/>
                      <a:pt x="184" y="0"/>
                      <a:pt x="240" y="0"/>
                    </a:cubicBezTo>
                    <a:cubicBezTo>
                      <a:pt x="324" y="0"/>
                      <a:pt x="400" y="73"/>
                      <a:pt x="400" y="196"/>
                    </a:cubicBezTo>
                    <a:cubicBezTo>
                      <a:pt x="400" y="337"/>
                      <a:pt x="311" y="403"/>
                      <a:pt x="225" y="403"/>
                    </a:cubicBezTo>
                    <a:cubicBezTo>
                      <a:pt x="178" y="403"/>
                      <a:pt x="142" y="384"/>
                      <a:pt x="125" y="359"/>
                    </a:cubicBezTo>
                    <a:cubicBezTo>
                      <a:pt x="123" y="359"/>
                      <a:pt x="123" y="359"/>
                      <a:pt x="123" y="359"/>
                    </a:cubicBezTo>
                    <a:cubicBezTo>
                      <a:pt x="123" y="550"/>
                      <a:pt x="123" y="550"/>
                      <a:pt x="123" y="550"/>
                    </a:cubicBezTo>
                    <a:cubicBezTo>
                      <a:pt x="3" y="550"/>
                      <a:pt x="3" y="550"/>
                      <a:pt x="3" y="550"/>
                    </a:cubicBezTo>
                    <a:lnTo>
                      <a:pt x="3" y="138"/>
                    </a:lnTo>
                    <a:close/>
                    <a:moveTo>
                      <a:pt x="123" y="229"/>
                    </a:moveTo>
                    <a:cubicBezTo>
                      <a:pt x="123" y="238"/>
                      <a:pt x="124" y="246"/>
                      <a:pt x="125" y="254"/>
                    </a:cubicBezTo>
                    <a:cubicBezTo>
                      <a:pt x="133" y="286"/>
                      <a:pt x="161" y="311"/>
                      <a:pt x="196" y="311"/>
                    </a:cubicBezTo>
                    <a:cubicBezTo>
                      <a:pt x="248" y="311"/>
                      <a:pt x="278" y="267"/>
                      <a:pt x="278" y="202"/>
                    </a:cubicBezTo>
                    <a:cubicBezTo>
                      <a:pt x="278" y="140"/>
                      <a:pt x="251" y="94"/>
                      <a:pt x="197" y="94"/>
                    </a:cubicBezTo>
                    <a:cubicBezTo>
                      <a:pt x="163" y="94"/>
                      <a:pt x="133" y="119"/>
                      <a:pt x="125" y="154"/>
                    </a:cubicBezTo>
                    <a:cubicBezTo>
                      <a:pt x="124" y="161"/>
                      <a:pt x="123" y="169"/>
                      <a:pt x="123" y="176"/>
                    </a:cubicBezTo>
                    <a:lnTo>
                      <a:pt x="123" y="229"/>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34" name="Freeform 69"/>
              <p:cNvSpPr>
                <a:spLocks/>
              </p:cNvSpPr>
              <p:nvPr/>
            </p:nvSpPr>
            <p:spPr bwMode="auto">
              <a:xfrm>
                <a:off x="6069013" y="811213"/>
                <a:ext cx="69850" cy="115887"/>
              </a:xfrm>
              <a:custGeom>
                <a:avLst/>
                <a:gdLst/>
                <a:ahLst/>
                <a:cxnLst>
                  <a:cxn ang="0">
                    <a:pos x="3" y="136"/>
                  </a:cxn>
                  <a:cxn ang="0">
                    <a:pos x="0" y="9"/>
                  </a:cxn>
                  <a:cxn ang="0">
                    <a:pos x="102" y="9"/>
                  </a:cxn>
                  <a:cxn ang="0">
                    <a:pos x="107" y="80"/>
                  </a:cxn>
                  <a:cxn ang="0">
                    <a:pos x="110" y="80"/>
                  </a:cxn>
                  <a:cxn ang="0">
                    <a:pos x="214" y="0"/>
                  </a:cxn>
                  <a:cxn ang="0">
                    <a:pos x="240" y="2"/>
                  </a:cxn>
                  <a:cxn ang="0">
                    <a:pos x="240" y="115"/>
                  </a:cxn>
                  <a:cxn ang="0">
                    <a:pos x="207" y="112"/>
                  </a:cxn>
                  <a:cxn ang="0">
                    <a:pos x="125" y="173"/>
                  </a:cxn>
                  <a:cxn ang="0">
                    <a:pos x="123" y="200"/>
                  </a:cxn>
                  <a:cxn ang="0">
                    <a:pos x="123" y="395"/>
                  </a:cxn>
                  <a:cxn ang="0">
                    <a:pos x="3" y="395"/>
                  </a:cxn>
                  <a:cxn ang="0">
                    <a:pos x="3" y="136"/>
                  </a:cxn>
                </a:cxnLst>
                <a:rect l="0" t="0" r="r" b="b"/>
                <a:pathLst>
                  <a:path w="240" h="395">
                    <a:moveTo>
                      <a:pt x="3" y="136"/>
                    </a:moveTo>
                    <a:cubicBezTo>
                      <a:pt x="3" y="80"/>
                      <a:pt x="2" y="43"/>
                      <a:pt x="0" y="9"/>
                    </a:cubicBezTo>
                    <a:cubicBezTo>
                      <a:pt x="102" y="9"/>
                      <a:pt x="102" y="9"/>
                      <a:pt x="102" y="9"/>
                    </a:cubicBezTo>
                    <a:cubicBezTo>
                      <a:pt x="107" y="80"/>
                      <a:pt x="107" y="80"/>
                      <a:pt x="107" y="80"/>
                    </a:cubicBezTo>
                    <a:cubicBezTo>
                      <a:pt x="110" y="80"/>
                      <a:pt x="110" y="80"/>
                      <a:pt x="110" y="80"/>
                    </a:cubicBezTo>
                    <a:cubicBezTo>
                      <a:pt x="130" y="24"/>
                      <a:pt x="176" y="0"/>
                      <a:pt x="214" y="0"/>
                    </a:cubicBezTo>
                    <a:cubicBezTo>
                      <a:pt x="225" y="0"/>
                      <a:pt x="231" y="1"/>
                      <a:pt x="240" y="2"/>
                    </a:cubicBezTo>
                    <a:cubicBezTo>
                      <a:pt x="240" y="115"/>
                      <a:pt x="240" y="115"/>
                      <a:pt x="240" y="115"/>
                    </a:cubicBezTo>
                    <a:cubicBezTo>
                      <a:pt x="230" y="114"/>
                      <a:pt x="221" y="112"/>
                      <a:pt x="207" y="112"/>
                    </a:cubicBezTo>
                    <a:cubicBezTo>
                      <a:pt x="163" y="112"/>
                      <a:pt x="133" y="136"/>
                      <a:pt x="125" y="173"/>
                    </a:cubicBezTo>
                    <a:cubicBezTo>
                      <a:pt x="124" y="181"/>
                      <a:pt x="123" y="190"/>
                      <a:pt x="123" y="200"/>
                    </a:cubicBezTo>
                    <a:cubicBezTo>
                      <a:pt x="123" y="395"/>
                      <a:pt x="123" y="395"/>
                      <a:pt x="123" y="395"/>
                    </a:cubicBezTo>
                    <a:cubicBezTo>
                      <a:pt x="3" y="395"/>
                      <a:pt x="3" y="395"/>
                      <a:pt x="3" y="395"/>
                    </a:cubicBezTo>
                    <a:lnTo>
                      <a:pt x="3" y="136"/>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35" name="Freeform 70"/>
              <p:cNvSpPr>
                <a:spLocks noEditPoints="1"/>
              </p:cNvSpPr>
              <p:nvPr/>
            </p:nvSpPr>
            <p:spPr bwMode="auto">
              <a:xfrm>
                <a:off x="6148388" y="811213"/>
                <a:ext cx="119063" cy="119062"/>
              </a:xfrm>
              <a:custGeom>
                <a:avLst/>
                <a:gdLst/>
                <a:ahLst/>
                <a:cxnLst>
                  <a:cxn ang="0">
                    <a:pos x="403" y="198"/>
                  </a:cxn>
                  <a:cxn ang="0">
                    <a:pos x="200" y="404"/>
                  </a:cxn>
                  <a:cxn ang="0">
                    <a:pos x="0" y="205"/>
                  </a:cxn>
                  <a:cxn ang="0">
                    <a:pos x="207" y="0"/>
                  </a:cxn>
                  <a:cxn ang="0">
                    <a:pos x="403" y="198"/>
                  </a:cxn>
                  <a:cxn ang="0">
                    <a:pos x="124" y="202"/>
                  </a:cxn>
                  <a:cxn ang="0">
                    <a:pos x="203" y="318"/>
                  </a:cxn>
                  <a:cxn ang="0">
                    <a:pos x="279" y="201"/>
                  </a:cxn>
                  <a:cxn ang="0">
                    <a:pos x="203" y="86"/>
                  </a:cxn>
                  <a:cxn ang="0">
                    <a:pos x="124" y="202"/>
                  </a:cxn>
                </a:cxnLst>
                <a:rect l="0" t="0" r="r" b="b"/>
                <a:pathLst>
                  <a:path w="403" h="404">
                    <a:moveTo>
                      <a:pt x="403" y="198"/>
                    </a:moveTo>
                    <a:cubicBezTo>
                      <a:pt x="403" y="339"/>
                      <a:pt x="303" y="404"/>
                      <a:pt x="200" y="404"/>
                    </a:cubicBezTo>
                    <a:cubicBezTo>
                      <a:pt x="87" y="404"/>
                      <a:pt x="0" y="330"/>
                      <a:pt x="0" y="205"/>
                    </a:cubicBezTo>
                    <a:cubicBezTo>
                      <a:pt x="0" y="80"/>
                      <a:pt x="82" y="0"/>
                      <a:pt x="207" y="0"/>
                    </a:cubicBezTo>
                    <a:cubicBezTo>
                      <a:pt x="324" y="0"/>
                      <a:pt x="403" y="81"/>
                      <a:pt x="403" y="198"/>
                    </a:cubicBezTo>
                    <a:close/>
                    <a:moveTo>
                      <a:pt x="124" y="202"/>
                    </a:moveTo>
                    <a:cubicBezTo>
                      <a:pt x="124" y="268"/>
                      <a:pt x="151" y="318"/>
                      <a:pt x="203" y="318"/>
                    </a:cubicBezTo>
                    <a:cubicBezTo>
                      <a:pt x="250" y="318"/>
                      <a:pt x="279" y="271"/>
                      <a:pt x="279" y="201"/>
                    </a:cubicBezTo>
                    <a:cubicBezTo>
                      <a:pt x="279" y="144"/>
                      <a:pt x="257" y="86"/>
                      <a:pt x="203" y="86"/>
                    </a:cubicBezTo>
                    <a:cubicBezTo>
                      <a:pt x="146" y="86"/>
                      <a:pt x="124" y="145"/>
                      <a:pt x="124" y="202"/>
                    </a:cubicBez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36" name="Freeform 71"/>
              <p:cNvSpPr>
                <a:spLocks/>
              </p:cNvSpPr>
              <p:nvPr/>
            </p:nvSpPr>
            <p:spPr bwMode="auto">
              <a:xfrm>
                <a:off x="6273801" y="814388"/>
                <a:ext cx="119063" cy="112712"/>
              </a:xfrm>
              <a:custGeom>
                <a:avLst/>
                <a:gdLst/>
                <a:ahLst/>
                <a:cxnLst>
                  <a:cxn ang="0">
                    <a:pos x="130" y="0"/>
                  </a:cxn>
                  <a:cxn ang="0">
                    <a:pos x="182" y="180"/>
                  </a:cxn>
                  <a:cxn ang="0">
                    <a:pos x="204" y="273"/>
                  </a:cxn>
                  <a:cxn ang="0">
                    <a:pos x="207" y="273"/>
                  </a:cxn>
                  <a:cxn ang="0">
                    <a:pos x="228" y="180"/>
                  </a:cxn>
                  <a:cxn ang="0">
                    <a:pos x="278" y="0"/>
                  </a:cxn>
                  <a:cxn ang="0">
                    <a:pos x="404" y="0"/>
                  </a:cxn>
                  <a:cxn ang="0">
                    <a:pos x="260" y="386"/>
                  </a:cxn>
                  <a:cxn ang="0">
                    <a:pos x="140" y="386"/>
                  </a:cxn>
                  <a:cxn ang="0">
                    <a:pos x="0" y="0"/>
                  </a:cxn>
                  <a:cxn ang="0">
                    <a:pos x="130" y="0"/>
                  </a:cxn>
                </a:cxnLst>
                <a:rect l="0" t="0" r="r" b="b"/>
                <a:pathLst>
                  <a:path w="404" h="386">
                    <a:moveTo>
                      <a:pt x="130" y="0"/>
                    </a:moveTo>
                    <a:cubicBezTo>
                      <a:pt x="182" y="180"/>
                      <a:pt x="182" y="180"/>
                      <a:pt x="182" y="180"/>
                    </a:cubicBezTo>
                    <a:cubicBezTo>
                      <a:pt x="192" y="213"/>
                      <a:pt x="198" y="243"/>
                      <a:pt x="204" y="273"/>
                    </a:cubicBezTo>
                    <a:cubicBezTo>
                      <a:pt x="207" y="273"/>
                      <a:pt x="207" y="273"/>
                      <a:pt x="207" y="273"/>
                    </a:cubicBezTo>
                    <a:cubicBezTo>
                      <a:pt x="213" y="242"/>
                      <a:pt x="219" y="213"/>
                      <a:pt x="228" y="180"/>
                    </a:cubicBezTo>
                    <a:cubicBezTo>
                      <a:pt x="278" y="0"/>
                      <a:pt x="278" y="0"/>
                      <a:pt x="278" y="0"/>
                    </a:cubicBezTo>
                    <a:cubicBezTo>
                      <a:pt x="404" y="0"/>
                      <a:pt x="404" y="0"/>
                      <a:pt x="404" y="0"/>
                    </a:cubicBezTo>
                    <a:cubicBezTo>
                      <a:pt x="260" y="386"/>
                      <a:pt x="260" y="386"/>
                      <a:pt x="260" y="386"/>
                    </a:cubicBezTo>
                    <a:cubicBezTo>
                      <a:pt x="140" y="386"/>
                      <a:pt x="140" y="386"/>
                      <a:pt x="140" y="386"/>
                    </a:cubicBezTo>
                    <a:cubicBezTo>
                      <a:pt x="0" y="0"/>
                      <a:pt x="0" y="0"/>
                      <a:pt x="0" y="0"/>
                    </a:cubicBezTo>
                    <a:lnTo>
                      <a:pt x="130" y="0"/>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37" name="Freeform 72"/>
              <p:cNvSpPr>
                <a:spLocks noEditPoints="1"/>
              </p:cNvSpPr>
              <p:nvPr/>
            </p:nvSpPr>
            <p:spPr bwMode="auto">
              <a:xfrm>
                <a:off x="6399213" y="811213"/>
                <a:ext cx="106363" cy="117475"/>
              </a:xfrm>
              <a:custGeom>
                <a:avLst/>
                <a:gdLst/>
                <a:ahLst/>
                <a:cxnLst>
                  <a:cxn ang="0">
                    <a:pos x="114" y="240"/>
                  </a:cxn>
                  <a:cxn ang="0">
                    <a:pos x="223" y="313"/>
                  </a:cxn>
                  <a:cxn ang="0">
                    <a:pos x="330" y="296"/>
                  </a:cxn>
                  <a:cxn ang="0">
                    <a:pos x="346" y="378"/>
                  </a:cxn>
                  <a:cxn ang="0">
                    <a:pos x="206" y="402"/>
                  </a:cxn>
                  <a:cxn ang="0">
                    <a:pos x="0" y="206"/>
                  </a:cxn>
                  <a:cxn ang="0">
                    <a:pos x="195" y="0"/>
                  </a:cxn>
                  <a:cxn ang="0">
                    <a:pos x="367" y="192"/>
                  </a:cxn>
                  <a:cxn ang="0">
                    <a:pos x="363" y="240"/>
                  </a:cxn>
                  <a:cxn ang="0">
                    <a:pos x="114" y="240"/>
                  </a:cxn>
                  <a:cxn ang="0">
                    <a:pos x="256" y="158"/>
                  </a:cxn>
                  <a:cxn ang="0">
                    <a:pos x="188" y="79"/>
                  </a:cxn>
                  <a:cxn ang="0">
                    <a:pos x="114" y="158"/>
                  </a:cxn>
                  <a:cxn ang="0">
                    <a:pos x="256" y="158"/>
                  </a:cxn>
                </a:cxnLst>
                <a:rect l="0" t="0" r="r" b="b"/>
                <a:pathLst>
                  <a:path w="367" h="402">
                    <a:moveTo>
                      <a:pt x="114" y="240"/>
                    </a:moveTo>
                    <a:cubicBezTo>
                      <a:pt x="118" y="289"/>
                      <a:pt x="167" y="313"/>
                      <a:pt x="223" y="313"/>
                    </a:cubicBezTo>
                    <a:cubicBezTo>
                      <a:pt x="264" y="313"/>
                      <a:pt x="297" y="307"/>
                      <a:pt x="330" y="296"/>
                    </a:cubicBezTo>
                    <a:cubicBezTo>
                      <a:pt x="346" y="378"/>
                      <a:pt x="346" y="378"/>
                      <a:pt x="346" y="378"/>
                    </a:cubicBezTo>
                    <a:cubicBezTo>
                      <a:pt x="306" y="394"/>
                      <a:pt x="258" y="402"/>
                      <a:pt x="206" y="402"/>
                    </a:cubicBezTo>
                    <a:cubicBezTo>
                      <a:pt x="75" y="402"/>
                      <a:pt x="0" y="326"/>
                      <a:pt x="0" y="206"/>
                    </a:cubicBezTo>
                    <a:cubicBezTo>
                      <a:pt x="0" y="108"/>
                      <a:pt x="61" y="0"/>
                      <a:pt x="195" y="0"/>
                    </a:cubicBezTo>
                    <a:cubicBezTo>
                      <a:pt x="320" y="0"/>
                      <a:pt x="367" y="97"/>
                      <a:pt x="367" y="192"/>
                    </a:cubicBezTo>
                    <a:cubicBezTo>
                      <a:pt x="367" y="213"/>
                      <a:pt x="364" y="231"/>
                      <a:pt x="363" y="240"/>
                    </a:cubicBezTo>
                    <a:lnTo>
                      <a:pt x="114" y="240"/>
                    </a:lnTo>
                    <a:close/>
                    <a:moveTo>
                      <a:pt x="256" y="158"/>
                    </a:moveTo>
                    <a:cubicBezTo>
                      <a:pt x="256" y="128"/>
                      <a:pt x="243" y="79"/>
                      <a:pt x="188" y="79"/>
                    </a:cubicBezTo>
                    <a:cubicBezTo>
                      <a:pt x="137" y="79"/>
                      <a:pt x="117" y="126"/>
                      <a:pt x="114" y="158"/>
                    </a:cubicBezTo>
                    <a:lnTo>
                      <a:pt x="256" y="158"/>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38" name="Freeform 73"/>
              <p:cNvSpPr>
                <a:spLocks noEditPoints="1"/>
              </p:cNvSpPr>
              <p:nvPr/>
            </p:nvSpPr>
            <p:spPr bwMode="auto">
              <a:xfrm>
                <a:off x="4859338" y="979488"/>
                <a:ext cx="46038" cy="53975"/>
              </a:xfrm>
              <a:custGeom>
                <a:avLst/>
                <a:gdLst/>
                <a:ahLst/>
                <a:cxnLst>
                  <a:cxn ang="0">
                    <a:pos x="0" y="4"/>
                  </a:cxn>
                  <a:cxn ang="0">
                    <a:pos x="54" y="0"/>
                  </a:cxn>
                  <a:cxn ang="0">
                    <a:pos x="128" y="21"/>
                  </a:cxn>
                  <a:cxn ang="0">
                    <a:pos x="157" y="88"/>
                  </a:cxn>
                  <a:cxn ang="0">
                    <a:pos x="128" y="161"/>
                  </a:cxn>
                  <a:cxn ang="0">
                    <a:pos x="46" y="186"/>
                  </a:cxn>
                  <a:cxn ang="0">
                    <a:pos x="0" y="184"/>
                  </a:cxn>
                  <a:cxn ang="0">
                    <a:pos x="0" y="4"/>
                  </a:cxn>
                  <a:cxn ang="0">
                    <a:pos x="34" y="159"/>
                  </a:cxn>
                  <a:cxn ang="0">
                    <a:pos x="52" y="160"/>
                  </a:cxn>
                  <a:cxn ang="0">
                    <a:pos x="122" y="90"/>
                  </a:cxn>
                  <a:cxn ang="0">
                    <a:pos x="57" y="26"/>
                  </a:cxn>
                  <a:cxn ang="0">
                    <a:pos x="34" y="28"/>
                  </a:cxn>
                  <a:cxn ang="0">
                    <a:pos x="34" y="159"/>
                  </a:cxn>
                </a:cxnLst>
                <a:rect l="0" t="0" r="r" b="b"/>
                <a:pathLst>
                  <a:path w="157" h="186">
                    <a:moveTo>
                      <a:pt x="0" y="4"/>
                    </a:moveTo>
                    <a:cubicBezTo>
                      <a:pt x="15" y="1"/>
                      <a:pt x="34" y="0"/>
                      <a:pt x="54" y="0"/>
                    </a:cubicBezTo>
                    <a:cubicBezTo>
                      <a:pt x="88" y="0"/>
                      <a:pt x="111" y="7"/>
                      <a:pt x="128" y="21"/>
                    </a:cubicBezTo>
                    <a:cubicBezTo>
                      <a:pt x="146" y="35"/>
                      <a:pt x="157" y="57"/>
                      <a:pt x="157" y="88"/>
                    </a:cubicBezTo>
                    <a:cubicBezTo>
                      <a:pt x="157" y="121"/>
                      <a:pt x="146" y="146"/>
                      <a:pt x="128" y="161"/>
                    </a:cubicBezTo>
                    <a:cubicBezTo>
                      <a:pt x="110" y="178"/>
                      <a:pt x="81" y="186"/>
                      <a:pt x="46" y="186"/>
                    </a:cubicBezTo>
                    <a:cubicBezTo>
                      <a:pt x="26" y="186"/>
                      <a:pt x="12" y="185"/>
                      <a:pt x="0" y="184"/>
                    </a:cubicBezTo>
                    <a:lnTo>
                      <a:pt x="0" y="4"/>
                    </a:lnTo>
                    <a:close/>
                    <a:moveTo>
                      <a:pt x="34" y="159"/>
                    </a:moveTo>
                    <a:cubicBezTo>
                      <a:pt x="38" y="160"/>
                      <a:pt x="46" y="160"/>
                      <a:pt x="52" y="160"/>
                    </a:cubicBezTo>
                    <a:cubicBezTo>
                      <a:pt x="96" y="160"/>
                      <a:pt x="122" y="136"/>
                      <a:pt x="122" y="90"/>
                    </a:cubicBezTo>
                    <a:cubicBezTo>
                      <a:pt x="122" y="49"/>
                      <a:pt x="99" y="26"/>
                      <a:pt x="57" y="26"/>
                    </a:cubicBezTo>
                    <a:cubicBezTo>
                      <a:pt x="46" y="26"/>
                      <a:pt x="39" y="27"/>
                      <a:pt x="34" y="28"/>
                    </a:cubicBezTo>
                    <a:lnTo>
                      <a:pt x="34" y="15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39" name="Freeform 74"/>
              <p:cNvSpPr>
                <a:spLocks noEditPoints="1"/>
              </p:cNvSpPr>
              <p:nvPr/>
            </p:nvSpPr>
            <p:spPr bwMode="auto">
              <a:xfrm>
                <a:off x="4910138" y="979488"/>
                <a:ext cx="46038" cy="53975"/>
              </a:xfrm>
              <a:custGeom>
                <a:avLst/>
                <a:gdLst/>
                <a:ahLst/>
                <a:cxnLst>
                  <a:cxn ang="0">
                    <a:pos x="51" y="132"/>
                  </a:cxn>
                  <a:cxn ang="0">
                    <a:pos x="35" y="183"/>
                  </a:cxn>
                  <a:cxn ang="0">
                    <a:pos x="0" y="183"/>
                  </a:cxn>
                  <a:cxn ang="0">
                    <a:pos x="59" y="0"/>
                  </a:cxn>
                  <a:cxn ang="0">
                    <a:pos x="102" y="0"/>
                  </a:cxn>
                  <a:cxn ang="0">
                    <a:pos x="161" y="183"/>
                  </a:cxn>
                  <a:cxn ang="0">
                    <a:pos x="125" y="183"/>
                  </a:cxn>
                  <a:cxn ang="0">
                    <a:pos x="109" y="132"/>
                  </a:cxn>
                  <a:cxn ang="0">
                    <a:pos x="51" y="132"/>
                  </a:cxn>
                  <a:cxn ang="0">
                    <a:pos x="103" y="106"/>
                  </a:cxn>
                  <a:cxn ang="0">
                    <a:pos x="89" y="61"/>
                  </a:cxn>
                  <a:cxn ang="0">
                    <a:pos x="80" y="27"/>
                  </a:cxn>
                  <a:cxn ang="0">
                    <a:pos x="79" y="27"/>
                  </a:cxn>
                  <a:cxn ang="0">
                    <a:pos x="70" y="61"/>
                  </a:cxn>
                  <a:cxn ang="0">
                    <a:pos x="56" y="106"/>
                  </a:cxn>
                  <a:cxn ang="0">
                    <a:pos x="103" y="106"/>
                  </a:cxn>
                </a:cxnLst>
                <a:rect l="0" t="0" r="r" b="b"/>
                <a:pathLst>
                  <a:path w="161" h="183">
                    <a:moveTo>
                      <a:pt x="51" y="132"/>
                    </a:moveTo>
                    <a:cubicBezTo>
                      <a:pt x="35" y="183"/>
                      <a:pt x="35" y="183"/>
                      <a:pt x="35" y="183"/>
                    </a:cubicBezTo>
                    <a:cubicBezTo>
                      <a:pt x="0" y="183"/>
                      <a:pt x="0" y="183"/>
                      <a:pt x="0" y="183"/>
                    </a:cubicBezTo>
                    <a:cubicBezTo>
                      <a:pt x="59" y="0"/>
                      <a:pt x="59" y="0"/>
                      <a:pt x="59" y="0"/>
                    </a:cubicBezTo>
                    <a:cubicBezTo>
                      <a:pt x="102" y="0"/>
                      <a:pt x="102" y="0"/>
                      <a:pt x="102" y="0"/>
                    </a:cubicBezTo>
                    <a:cubicBezTo>
                      <a:pt x="161" y="183"/>
                      <a:pt x="161" y="183"/>
                      <a:pt x="161" y="183"/>
                    </a:cubicBezTo>
                    <a:cubicBezTo>
                      <a:pt x="125" y="183"/>
                      <a:pt x="125" y="183"/>
                      <a:pt x="125" y="183"/>
                    </a:cubicBezTo>
                    <a:cubicBezTo>
                      <a:pt x="109" y="132"/>
                      <a:pt x="109" y="132"/>
                      <a:pt x="109" y="132"/>
                    </a:cubicBezTo>
                    <a:lnTo>
                      <a:pt x="51" y="132"/>
                    </a:lnTo>
                    <a:close/>
                    <a:moveTo>
                      <a:pt x="103" y="106"/>
                    </a:moveTo>
                    <a:cubicBezTo>
                      <a:pt x="89" y="61"/>
                      <a:pt x="89" y="61"/>
                      <a:pt x="89" y="61"/>
                    </a:cubicBezTo>
                    <a:cubicBezTo>
                      <a:pt x="85" y="50"/>
                      <a:pt x="82" y="37"/>
                      <a:pt x="80" y="27"/>
                    </a:cubicBezTo>
                    <a:cubicBezTo>
                      <a:pt x="79" y="27"/>
                      <a:pt x="79" y="27"/>
                      <a:pt x="79" y="27"/>
                    </a:cubicBezTo>
                    <a:cubicBezTo>
                      <a:pt x="76" y="37"/>
                      <a:pt x="73" y="50"/>
                      <a:pt x="70" y="61"/>
                    </a:cubicBezTo>
                    <a:cubicBezTo>
                      <a:pt x="56" y="106"/>
                      <a:pt x="56" y="106"/>
                      <a:pt x="56" y="106"/>
                    </a:cubicBezTo>
                    <a:lnTo>
                      <a:pt x="103" y="10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40" name="Freeform 75"/>
              <p:cNvSpPr>
                <a:spLocks/>
              </p:cNvSpPr>
              <p:nvPr/>
            </p:nvSpPr>
            <p:spPr bwMode="auto">
              <a:xfrm>
                <a:off x="4968876" y="977900"/>
                <a:ext cx="34925" cy="55562"/>
              </a:xfrm>
              <a:custGeom>
                <a:avLst/>
                <a:gdLst/>
                <a:ahLst/>
                <a:cxnLst>
                  <a:cxn ang="0">
                    <a:pos x="7" y="150"/>
                  </a:cxn>
                  <a:cxn ang="0">
                    <a:pos x="52" y="162"/>
                  </a:cxn>
                  <a:cxn ang="0">
                    <a:pos x="85" y="137"/>
                  </a:cxn>
                  <a:cxn ang="0">
                    <a:pos x="53" y="106"/>
                  </a:cxn>
                  <a:cxn ang="0">
                    <a:pos x="3" y="53"/>
                  </a:cxn>
                  <a:cxn ang="0">
                    <a:pos x="68" y="0"/>
                  </a:cxn>
                  <a:cxn ang="0">
                    <a:pos x="112" y="9"/>
                  </a:cxn>
                  <a:cxn ang="0">
                    <a:pos x="104" y="36"/>
                  </a:cxn>
                  <a:cxn ang="0">
                    <a:pos x="67" y="28"/>
                  </a:cxn>
                  <a:cxn ang="0">
                    <a:pos x="37" y="50"/>
                  </a:cxn>
                  <a:cxn ang="0">
                    <a:pos x="72" y="80"/>
                  </a:cxn>
                  <a:cxn ang="0">
                    <a:pos x="119" y="134"/>
                  </a:cxn>
                  <a:cxn ang="0">
                    <a:pos x="50" y="189"/>
                  </a:cxn>
                  <a:cxn ang="0">
                    <a:pos x="0" y="178"/>
                  </a:cxn>
                  <a:cxn ang="0">
                    <a:pos x="7" y="150"/>
                  </a:cxn>
                </a:cxnLst>
                <a:rect l="0" t="0" r="r" b="b"/>
                <a:pathLst>
                  <a:path w="119" h="189">
                    <a:moveTo>
                      <a:pt x="7" y="150"/>
                    </a:moveTo>
                    <a:cubicBezTo>
                      <a:pt x="18" y="156"/>
                      <a:pt x="35" y="162"/>
                      <a:pt x="52" y="162"/>
                    </a:cubicBezTo>
                    <a:cubicBezTo>
                      <a:pt x="73" y="162"/>
                      <a:pt x="85" y="152"/>
                      <a:pt x="85" y="137"/>
                    </a:cubicBezTo>
                    <a:cubicBezTo>
                      <a:pt x="85" y="123"/>
                      <a:pt x="76" y="115"/>
                      <a:pt x="53" y="106"/>
                    </a:cubicBezTo>
                    <a:cubicBezTo>
                      <a:pt x="22" y="95"/>
                      <a:pt x="3" y="79"/>
                      <a:pt x="3" y="53"/>
                    </a:cubicBezTo>
                    <a:cubicBezTo>
                      <a:pt x="3" y="23"/>
                      <a:pt x="28" y="0"/>
                      <a:pt x="68" y="0"/>
                    </a:cubicBezTo>
                    <a:cubicBezTo>
                      <a:pt x="88" y="0"/>
                      <a:pt x="102" y="4"/>
                      <a:pt x="112" y="9"/>
                    </a:cubicBezTo>
                    <a:cubicBezTo>
                      <a:pt x="104" y="36"/>
                      <a:pt x="104" y="36"/>
                      <a:pt x="104" y="36"/>
                    </a:cubicBezTo>
                    <a:cubicBezTo>
                      <a:pt x="97" y="33"/>
                      <a:pt x="84" y="28"/>
                      <a:pt x="67" y="28"/>
                    </a:cubicBezTo>
                    <a:cubicBezTo>
                      <a:pt x="46" y="28"/>
                      <a:pt x="37" y="39"/>
                      <a:pt x="37" y="50"/>
                    </a:cubicBezTo>
                    <a:cubicBezTo>
                      <a:pt x="37" y="64"/>
                      <a:pt x="47" y="70"/>
                      <a:pt x="72" y="80"/>
                    </a:cubicBezTo>
                    <a:cubicBezTo>
                      <a:pt x="104" y="92"/>
                      <a:pt x="119" y="108"/>
                      <a:pt x="119" y="134"/>
                    </a:cubicBezTo>
                    <a:cubicBezTo>
                      <a:pt x="119" y="164"/>
                      <a:pt x="97" y="189"/>
                      <a:pt x="50" y="189"/>
                    </a:cubicBezTo>
                    <a:cubicBezTo>
                      <a:pt x="30" y="189"/>
                      <a:pt x="10" y="184"/>
                      <a:pt x="0" y="178"/>
                    </a:cubicBezTo>
                    <a:lnTo>
                      <a:pt x="7" y="15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41" name="Freeform 76"/>
              <p:cNvSpPr>
                <a:spLocks noEditPoints="1"/>
              </p:cNvSpPr>
              <p:nvPr/>
            </p:nvSpPr>
            <p:spPr bwMode="auto">
              <a:xfrm>
                <a:off x="5040313" y="979488"/>
                <a:ext cx="36513" cy="53975"/>
              </a:xfrm>
              <a:custGeom>
                <a:avLst/>
                <a:gdLst/>
                <a:ahLst/>
                <a:cxnLst>
                  <a:cxn ang="0">
                    <a:pos x="0" y="4"/>
                  </a:cxn>
                  <a:cxn ang="0">
                    <a:pos x="51" y="0"/>
                  </a:cxn>
                  <a:cxn ang="0">
                    <a:pos x="105" y="15"/>
                  </a:cxn>
                  <a:cxn ang="0">
                    <a:pos x="123" y="55"/>
                  </a:cxn>
                  <a:cxn ang="0">
                    <a:pos x="107" y="97"/>
                  </a:cxn>
                  <a:cxn ang="0">
                    <a:pos x="49" y="116"/>
                  </a:cxn>
                  <a:cxn ang="0">
                    <a:pos x="33" y="115"/>
                  </a:cxn>
                  <a:cxn ang="0">
                    <a:pos x="33" y="184"/>
                  </a:cxn>
                  <a:cxn ang="0">
                    <a:pos x="0" y="184"/>
                  </a:cxn>
                  <a:cxn ang="0">
                    <a:pos x="0" y="4"/>
                  </a:cxn>
                  <a:cxn ang="0">
                    <a:pos x="33" y="89"/>
                  </a:cxn>
                  <a:cxn ang="0">
                    <a:pos x="49" y="90"/>
                  </a:cxn>
                  <a:cxn ang="0">
                    <a:pos x="89" y="57"/>
                  </a:cxn>
                  <a:cxn ang="0">
                    <a:pos x="52" y="26"/>
                  </a:cxn>
                  <a:cxn ang="0">
                    <a:pos x="33" y="27"/>
                  </a:cxn>
                  <a:cxn ang="0">
                    <a:pos x="33" y="89"/>
                  </a:cxn>
                </a:cxnLst>
                <a:rect l="0" t="0" r="r" b="b"/>
                <a:pathLst>
                  <a:path w="123" h="184">
                    <a:moveTo>
                      <a:pt x="0" y="4"/>
                    </a:moveTo>
                    <a:cubicBezTo>
                      <a:pt x="12" y="1"/>
                      <a:pt x="28" y="0"/>
                      <a:pt x="51" y="0"/>
                    </a:cubicBezTo>
                    <a:cubicBezTo>
                      <a:pt x="75" y="0"/>
                      <a:pt x="93" y="5"/>
                      <a:pt x="105" y="15"/>
                    </a:cubicBezTo>
                    <a:cubicBezTo>
                      <a:pt x="115" y="24"/>
                      <a:pt x="123" y="38"/>
                      <a:pt x="123" y="55"/>
                    </a:cubicBezTo>
                    <a:cubicBezTo>
                      <a:pt x="123" y="73"/>
                      <a:pt x="117" y="87"/>
                      <a:pt x="107" y="97"/>
                    </a:cubicBezTo>
                    <a:cubicBezTo>
                      <a:pt x="93" y="110"/>
                      <a:pt x="73" y="116"/>
                      <a:pt x="49" y="116"/>
                    </a:cubicBezTo>
                    <a:cubicBezTo>
                      <a:pt x="43" y="116"/>
                      <a:pt x="37" y="116"/>
                      <a:pt x="33" y="115"/>
                    </a:cubicBezTo>
                    <a:cubicBezTo>
                      <a:pt x="33" y="184"/>
                      <a:pt x="33" y="184"/>
                      <a:pt x="33" y="184"/>
                    </a:cubicBezTo>
                    <a:cubicBezTo>
                      <a:pt x="0" y="184"/>
                      <a:pt x="0" y="184"/>
                      <a:pt x="0" y="184"/>
                    </a:cubicBezTo>
                    <a:lnTo>
                      <a:pt x="0" y="4"/>
                    </a:lnTo>
                    <a:close/>
                    <a:moveTo>
                      <a:pt x="33" y="89"/>
                    </a:moveTo>
                    <a:cubicBezTo>
                      <a:pt x="37" y="90"/>
                      <a:pt x="42" y="90"/>
                      <a:pt x="49" y="90"/>
                    </a:cubicBezTo>
                    <a:cubicBezTo>
                      <a:pt x="74" y="90"/>
                      <a:pt x="89" y="78"/>
                      <a:pt x="89" y="57"/>
                    </a:cubicBezTo>
                    <a:cubicBezTo>
                      <a:pt x="89" y="36"/>
                      <a:pt x="75" y="26"/>
                      <a:pt x="52" y="26"/>
                    </a:cubicBezTo>
                    <a:cubicBezTo>
                      <a:pt x="43" y="26"/>
                      <a:pt x="36" y="26"/>
                      <a:pt x="33" y="27"/>
                    </a:cubicBezTo>
                    <a:lnTo>
                      <a:pt x="33" y="8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42" name="Freeform 77"/>
              <p:cNvSpPr>
                <a:spLocks noEditPoints="1"/>
              </p:cNvSpPr>
              <p:nvPr/>
            </p:nvSpPr>
            <p:spPr bwMode="auto">
              <a:xfrm>
                <a:off x="5091113" y="979488"/>
                <a:ext cx="38100" cy="53975"/>
              </a:xfrm>
              <a:custGeom>
                <a:avLst/>
                <a:gdLst/>
                <a:ahLst/>
                <a:cxnLst>
                  <a:cxn ang="0">
                    <a:pos x="0" y="4"/>
                  </a:cxn>
                  <a:cxn ang="0">
                    <a:pos x="51" y="0"/>
                  </a:cxn>
                  <a:cxn ang="0">
                    <a:pos x="107" y="14"/>
                  </a:cxn>
                  <a:cxn ang="0">
                    <a:pos x="123" y="51"/>
                  </a:cxn>
                  <a:cxn ang="0">
                    <a:pos x="90" y="97"/>
                  </a:cxn>
                  <a:cxn ang="0">
                    <a:pos x="90" y="98"/>
                  </a:cxn>
                  <a:cxn ang="0">
                    <a:pos x="115" y="133"/>
                  </a:cxn>
                  <a:cxn ang="0">
                    <a:pos x="130" y="184"/>
                  </a:cxn>
                  <a:cxn ang="0">
                    <a:pos x="95" y="184"/>
                  </a:cxn>
                  <a:cxn ang="0">
                    <a:pos x="83" y="141"/>
                  </a:cxn>
                  <a:cxn ang="0">
                    <a:pos x="50" y="109"/>
                  </a:cxn>
                  <a:cxn ang="0">
                    <a:pos x="33" y="109"/>
                  </a:cxn>
                  <a:cxn ang="0">
                    <a:pos x="33" y="184"/>
                  </a:cxn>
                  <a:cxn ang="0">
                    <a:pos x="0" y="184"/>
                  </a:cxn>
                  <a:cxn ang="0">
                    <a:pos x="0" y="4"/>
                  </a:cxn>
                  <a:cxn ang="0">
                    <a:pos x="33" y="85"/>
                  </a:cxn>
                  <a:cxn ang="0">
                    <a:pos x="53" y="85"/>
                  </a:cxn>
                  <a:cxn ang="0">
                    <a:pos x="90" y="54"/>
                  </a:cxn>
                  <a:cxn ang="0">
                    <a:pos x="54" y="25"/>
                  </a:cxn>
                  <a:cxn ang="0">
                    <a:pos x="33" y="27"/>
                  </a:cxn>
                  <a:cxn ang="0">
                    <a:pos x="33" y="85"/>
                  </a:cxn>
                </a:cxnLst>
                <a:rect l="0" t="0" r="r" b="b"/>
                <a:pathLst>
                  <a:path w="130" h="184">
                    <a:moveTo>
                      <a:pt x="0" y="4"/>
                    </a:moveTo>
                    <a:cubicBezTo>
                      <a:pt x="13" y="1"/>
                      <a:pt x="31" y="0"/>
                      <a:pt x="51" y="0"/>
                    </a:cubicBezTo>
                    <a:cubicBezTo>
                      <a:pt x="77" y="0"/>
                      <a:pt x="95" y="4"/>
                      <a:pt x="107" y="14"/>
                    </a:cubicBezTo>
                    <a:cubicBezTo>
                      <a:pt x="117" y="23"/>
                      <a:pt x="123" y="36"/>
                      <a:pt x="123" y="51"/>
                    </a:cubicBezTo>
                    <a:cubicBezTo>
                      <a:pt x="123" y="75"/>
                      <a:pt x="107" y="91"/>
                      <a:pt x="90" y="97"/>
                    </a:cubicBezTo>
                    <a:cubicBezTo>
                      <a:pt x="90" y="98"/>
                      <a:pt x="90" y="98"/>
                      <a:pt x="90" y="98"/>
                    </a:cubicBezTo>
                    <a:cubicBezTo>
                      <a:pt x="103" y="103"/>
                      <a:pt x="111" y="116"/>
                      <a:pt x="115" y="133"/>
                    </a:cubicBezTo>
                    <a:cubicBezTo>
                      <a:pt x="121" y="156"/>
                      <a:pt x="126" y="177"/>
                      <a:pt x="130" y="184"/>
                    </a:cubicBezTo>
                    <a:cubicBezTo>
                      <a:pt x="95" y="184"/>
                      <a:pt x="95" y="184"/>
                      <a:pt x="95" y="184"/>
                    </a:cubicBezTo>
                    <a:cubicBezTo>
                      <a:pt x="93" y="179"/>
                      <a:pt x="88" y="164"/>
                      <a:pt x="83" y="141"/>
                    </a:cubicBezTo>
                    <a:cubicBezTo>
                      <a:pt x="78" y="117"/>
                      <a:pt x="69" y="110"/>
                      <a:pt x="50" y="109"/>
                    </a:cubicBezTo>
                    <a:cubicBezTo>
                      <a:pt x="33" y="109"/>
                      <a:pt x="33" y="109"/>
                      <a:pt x="33" y="109"/>
                    </a:cubicBezTo>
                    <a:cubicBezTo>
                      <a:pt x="33" y="184"/>
                      <a:pt x="33" y="184"/>
                      <a:pt x="33" y="184"/>
                    </a:cubicBezTo>
                    <a:cubicBezTo>
                      <a:pt x="0" y="184"/>
                      <a:pt x="0" y="184"/>
                      <a:pt x="0" y="184"/>
                    </a:cubicBezTo>
                    <a:lnTo>
                      <a:pt x="0" y="4"/>
                    </a:lnTo>
                    <a:close/>
                    <a:moveTo>
                      <a:pt x="33" y="85"/>
                    </a:moveTo>
                    <a:cubicBezTo>
                      <a:pt x="53" y="85"/>
                      <a:pt x="53" y="85"/>
                      <a:pt x="53" y="85"/>
                    </a:cubicBezTo>
                    <a:cubicBezTo>
                      <a:pt x="76" y="85"/>
                      <a:pt x="90" y="73"/>
                      <a:pt x="90" y="54"/>
                    </a:cubicBezTo>
                    <a:cubicBezTo>
                      <a:pt x="90" y="35"/>
                      <a:pt x="76" y="25"/>
                      <a:pt x="54" y="25"/>
                    </a:cubicBezTo>
                    <a:cubicBezTo>
                      <a:pt x="43" y="25"/>
                      <a:pt x="37" y="26"/>
                      <a:pt x="33" y="27"/>
                    </a:cubicBezTo>
                    <a:lnTo>
                      <a:pt x="33" y="8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43" name="Freeform 78"/>
              <p:cNvSpPr>
                <a:spLocks noEditPoints="1"/>
              </p:cNvSpPr>
              <p:nvPr/>
            </p:nvSpPr>
            <p:spPr bwMode="auto">
              <a:xfrm>
                <a:off x="5135563" y="977900"/>
                <a:ext cx="49213" cy="55562"/>
              </a:xfrm>
              <a:custGeom>
                <a:avLst/>
                <a:gdLst/>
                <a:ahLst/>
                <a:cxnLst>
                  <a:cxn ang="0">
                    <a:pos x="172" y="93"/>
                  </a:cxn>
                  <a:cxn ang="0">
                    <a:pos x="85" y="189"/>
                  </a:cxn>
                  <a:cxn ang="0">
                    <a:pos x="0" y="96"/>
                  </a:cxn>
                  <a:cxn ang="0">
                    <a:pos x="87" y="0"/>
                  </a:cxn>
                  <a:cxn ang="0">
                    <a:pos x="172" y="93"/>
                  </a:cxn>
                  <a:cxn ang="0">
                    <a:pos x="35" y="95"/>
                  </a:cxn>
                  <a:cxn ang="0">
                    <a:pos x="86" y="163"/>
                  </a:cxn>
                  <a:cxn ang="0">
                    <a:pos x="137" y="94"/>
                  </a:cxn>
                  <a:cxn ang="0">
                    <a:pos x="86" y="27"/>
                  </a:cxn>
                  <a:cxn ang="0">
                    <a:pos x="35" y="95"/>
                  </a:cxn>
                </a:cxnLst>
                <a:rect l="0" t="0" r="r" b="b"/>
                <a:pathLst>
                  <a:path w="172" h="189">
                    <a:moveTo>
                      <a:pt x="172" y="93"/>
                    </a:moveTo>
                    <a:cubicBezTo>
                      <a:pt x="172" y="154"/>
                      <a:pt x="135" y="189"/>
                      <a:pt x="85" y="189"/>
                    </a:cubicBezTo>
                    <a:cubicBezTo>
                      <a:pt x="33" y="189"/>
                      <a:pt x="0" y="150"/>
                      <a:pt x="0" y="96"/>
                    </a:cubicBezTo>
                    <a:cubicBezTo>
                      <a:pt x="0" y="40"/>
                      <a:pt x="36" y="0"/>
                      <a:pt x="87" y="0"/>
                    </a:cubicBezTo>
                    <a:cubicBezTo>
                      <a:pt x="141" y="0"/>
                      <a:pt x="172" y="40"/>
                      <a:pt x="172" y="93"/>
                    </a:cubicBezTo>
                    <a:close/>
                    <a:moveTo>
                      <a:pt x="35" y="95"/>
                    </a:moveTo>
                    <a:cubicBezTo>
                      <a:pt x="35" y="133"/>
                      <a:pt x="54" y="163"/>
                      <a:pt x="86" y="163"/>
                    </a:cubicBezTo>
                    <a:cubicBezTo>
                      <a:pt x="119" y="163"/>
                      <a:pt x="137" y="132"/>
                      <a:pt x="137" y="94"/>
                    </a:cubicBezTo>
                    <a:cubicBezTo>
                      <a:pt x="137" y="59"/>
                      <a:pt x="120" y="27"/>
                      <a:pt x="86" y="27"/>
                    </a:cubicBezTo>
                    <a:cubicBezTo>
                      <a:pt x="53" y="27"/>
                      <a:pt x="35" y="58"/>
                      <a:pt x="35" y="95"/>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44" name="Freeform 79"/>
              <p:cNvSpPr>
                <a:spLocks/>
              </p:cNvSpPr>
              <p:nvPr/>
            </p:nvSpPr>
            <p:spPr bwMode="auto">
              <a:xfrm>
                <a:off x="5195888" y="979488"/>
                <a:ext cx="39688" cy="53975"/>
              </a:xfrm>
              <a:custGeom>
                <a:avLst/>
                <a:gdLst/>
                <a:ahLst/>
                <a:cxnLst>
                  <a:cxn ang="0">
                    <a:pos x="0" y="30"/>
                  </a:cxn>
                  <a:cxn ang="0">
                    <a:pos x="17" y="5"/>
                  </a:cxn>
                  <a:cxn ang="0">
                    <a:pos x="17" y="5"/>
                  </a:cxn>
                  <a:cxn ang="0">
                    <a:pos x="1" y="5"/>
                  </a:cxn>
                  <a:cxn ang="0">
                    <a:pos x="1" y="0"/>
                  </a:cxn>
                  <a:cxn ang="0">
                    <a:pos x="25" y="0"/>
                  </a:cxn>
                  <a:cxn ang="0">
                    <a:pos x="25" y="4"/>
                  </a:cxn>
                  <a:cxn ang="0">
                    <a:pos x="8" y="28"/>
                  </a:cxn>
                  <a:cxn ang="0">
                    <a:pos x="8" y="29"/>
                  </a:cxn>
                  <a:cxn ang="0">
                    <a:pos x="25" y="29"/>
                  </a:cxn>
                  <a:cxn ang="0">
                    <a:pos x="25" y="34"/>
                  </a:cxn>
                  <a:cxn ang="0">
                    <a:pos x="0" y="34"/>
                  </a:cxn>
                  <a:cxn ang="0">
                    <a:pos x="0" y="30"/>
                  </a:cxn>
                </a:cxnLst>
                <a:rect l="0" t="0" r="r" b="b"/>
                <a:pathLst>
                  <a:path w="25" h="34">
                    <a:moveTo>
                      <a:pt x="0" y="30"/>
                    </a:moveTo>
                    <a:lnTo>
                      <a:pt x="17" y="5"/>
                    </a:lnTo>
                    <a:lnTo>
                      <a:pt x="17" y="5"/>
                    </a:lnTo>
                    <a:lnTo>
                      <a:pt x="1" y="5"/>
                    </a:lnTo>
                    <a:lnTo>
                      <a:pt x="1" y="0"/>
                    </a:lnTo>
                    <a:lnTo>
                      <a:pt x="25" y="0"/>
                    </a:lnTo>
                    <a:lnTo>
                      <a:pt x="25" y="4"/>
                    </a:lnTo>
                    <a:lnTo>
                      <a:pt x="8" y="28"/>
                    </a:lnTo>
                    <a:lnTo>
                      <a:pt x="8" y="29"/>
                    </a:lnTo>
                    <a:lnTo>
                      <a:pt x="25" y="29"/>
                    </a:lnTo>
                    <a:lnTo>
                      <a:pt x="25" y="34"/>
                    </a:lnTo>
                    <a:lnTo>
                      <a:pt x="0" y="34"/>
                    </a:lnTo>
                    <a:lnTo>
                      <a:pt x="0" y="3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45" name="Freeform 80"/>
              <p:cNvSpPr>
                <a:spLocks/>
              </p:cNvSpPr>
              <p:nvPr/>
            </p:nvSpPr>
            <p:spPr bwMode="auto">
              <a:xfrm>
                <a:off x="5249863" y="979488"/>
                <a:ext cx="31750" cy="53975"/>
              </a:xfrm>
              <a:custGeom>
                <a:avLst/>
                <a:gdLst/>
                <a:ahLst/>
                <a:cxnLst>
                  <a:cxn ang="0">
                    <a:pos x="19" y="19"/>
                  </a:cxn>
                  <a:cxn ang="0">
                    <a:pos x="6" y="19"/>
                  </a:cxn>
                  <a:cxn ang="0">
                    <a:pos x="6" y="29"/>
                  </a:cxn>
                  <a:cxn ang="0">
                    <a:pos x="20" y="29"/>
                  </a:cxn>
                  <a:cxn ang="0">
                    <a:pos x="20" y="34"/>
                  </a:cxn>
                  <a:cxn ang="0">
                    <a:pos x="0" y="34"/>
                  </a:cxn>
                  <a:cxn ang="0">
                    <a:pos x="0" y="0"/>
                  </a:cxn>
                  <a:cxn ang="0">
                    <a:pos x="20" y="0"/>
                  </a:cxn>
                  <a:cxn ang="0">
                    <a:pos x="20" y="5"/>
                  </a:cxn>
                  <a:cxn ang="0">
                    <a:pos x="6" y="5"/>
                  </a:cxn>
                  <a:cxn ang="0">
                    <a:pos x="6" y="14"/>
                  </a:cxn>
                  <a:cxn ang="0">
                    <a:pos x="19" y="14"/>
                  </a:cxn>
                  <a:cxn ang="0">
                    <a:pos x="19" y="19"/>
                  </a:cxn>
                </a:cxnLst>
                <a:rect l="0" t="0" r="r" b="b"/>
                <a:pathLst>
                  <a:path w="20" h="34">
                    <a:moveTo>
                      <a:pt x="19" y="19"/>
                    </a:moveTo>
                    <a:lnTo>
                      <a:pt x="6" y="19"/>
                    </a:lnTo>
                    <a:lnTo>
                      <a:pt x="6" y="29"/>
                    </a:lnTo>
                    <a:lnTo>
                      <a:pt x="20" y="29"/>
                    </a:lnTo>
                    <a:lnTo>
                      <a:pt x="20" y="34"/>
                    </a:lnTo>
                    <a:lnTo>
                      <a:pt x="0" y="34"/>
                    </a:lnTo>
                    <a:lnTo>
                      <a:pt x="0" y="0"/>
                    </a:lnTo>
                    <a:lnTo>
                      <a:pt x="20" y="0"/>
                    </a:lnTo>
                    <a:lnTo>
                      <a:pt x="20" y="5"/>
                    </a:lnTo>
                    <a:lnTo>
                      <a:pt x="6" y="5"/>
                    </a:lnTo>
                    <a:lnTo>
                      <a:pt x="6" y="14"/>
                    </a:lnTo>
                    <a:lnTo>
                      <a:pt x="19" y="14"/>
                    </a:lnTo>
                    <a:lnTo>
                      <a:pt x="19" y="1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46" name="Freeform 81"/>
              <p:cNvSpPr>
                <a:spLocks/>
              </p:cNvSpPr>
              <p:nvPr/>
            </p:nvSpPr>
            <p:spPr bwMode="auto">
              <a:xfrm>
                <a:off x="5294313" y="977900"/>
                <a:ext cx="34925" cy="55562"/>
              </a:xfrm>
              <a:custGeom>
                <a:avLst/>
                <a:gdLst/>
                <a:ahLst/>
                <a:cxnLst>
                  <a:cxn ang="0">
                    <a:pos x="7" y="150"/>
                  </a:cxn>
                  <a:cxn ang="0">
                    <a:pos x="52" y="162"/>
                  </a:cxn>
                  <a:cxn ang="0">
                    <a:pos x="85" y="137"/>
                  </a:cxn>
                  <a:cxn ang="0">
                    <a:pos x="52" y="106"/>
                  </a:cxn>
                  <a:cxn ang="0">
                    <a:pos x="3" y="53"/>
                  </a:cxn>
                  <a:cxn ang="0">
                    <a:pos x="68" y="0"/>
                  </a:cxn>
                  <a:cxn ang="0">
                    <a:pos x="111" y="9"/>
                  </a:cxn>
                  <a:cxn ang="0">
                    <a:pos x="104" y="36"/>
                  </a:cxn>
                  <a:cxn ang="0">
                    <a:pos x="67" y="28"/>
                  </a:cxn>
                  <a:cxn ang="0">
                    <a:pos x="37" y="50"/>
                  </a:cxn>
                  <a:cxn ang="0">
                    <a:pos x="72" y="80"/>
                  </a:cxn>
                  <a:cxn ang="0">
                    <a:pos x="119" y="134"/>
                  </a:cxn>
                  <a:cxn ang="0">
                    <a:pos x="49" y="189"/>
                  </a:cxn>
                  <a:cxn ang="0">
                    <a:pos x="0" y="178"/>
                  </a:cxn>
                  <a:cxn ang="0">
                    <a:pos x="7" y="150"/>
                  </a:cxn>
                </a:cxnLst>
                <a:rect l="0" t="0" r="r" b="b"/>
                <a:pathLst>
                  <a:path w="119" h="189">
                    <a:moveTo>
                      <a:pt x="7" y="150"/>
                    </a:moveTo>
                    <a:cubicBezTo>
                      <a:pt x="18" y="156"/>
                      <a:pt x="34" y="162"/>
                      <a:pt x="52" y="162"/>
                    </a:cubicBezTo>
                    <a:cubicBezTo>
                      <a:pt x="73" y="162"/>
                      <a:pt x="85" y="152"/>
                      <a:pt x="85" y="137"/>
                    </a:cubicBezTo>
                    <a:cubicBezTo>
                      <a:pt x="85" y="123"/>
                      <a:pt x="76" y="115"/>
                      <a:pt x="52" y="106"/>
                    </a:cubicBezTo>
                    <a:cubicBezTo>
                      <a:pt x="22" y="95"/>
                      <a:pt x="3" y="79"/>
                      <a:pt x="3" y="53"/>
                    </a:cubicBezTo>
                    <a:cubicBezTo>
                      <a:pt x="3" y="23"/>
                      <a:pt x="28" y="0"/>
                      <a:pt x="68" y="0"/>
                    </a:cubicBezTo>
                    <a:cubicBezTo>
                      <a:pt x="88" y="0"/>
                      <a:pt x="102" y="4"/>
                      <a:pt x="111" y="9"/>
                    </a:cubicBezTo>
                    <a:cubicBezTo>
                      <a:pt x="104" y="36"/>
                      <a:pt x="104" y="36"/>
                      <a:pt x="104" y="36"/>
                    </a:cubicBezTo>
                    <a:cubicBezTo>
                      <a:pt x="97" y="33"/>
                      <a:pt x="84" y="28"/>
                      <a:pt x="67" y="28"/>
                    </a:cubicBezTo>
                    <a:cubicBezTo>
                      <a:pt x="46" y="28"/>
                      <a:pt x="37" y="39"/>
                      <a:pt x="37" y="50"/>
                    </a:cubicBezTo>
                    <a:cubicBezTo>
                      <a:pt x="37" y="64"/>
                      <a:pt x="47" y="70"/>
                      <a:pt x="72" y="80"/>
                    </a:cubicBezTo>
                    <a:cubicBezTo>
                      <a:pt x="104" y="92"/>
                      <a:pt x="119" y="108"/>
                      <a:pt x="119" y="134"/>
                    </a:cubicBezTo>
                    <a:cubicBezTo>
                      <a:pt x="119" y="164"/>
                      <a:pt x="96" y="189"/>
                      <a:pt x="49" y="189"/>
                    </a:cubicBezTo>
                    <a:cubicBezTo>
                      <a:pt x="30" y="189"/>
                      <a:pt x="10" y="184"/>
                      <a:pt x="0" y="178"/>
                    </a:cubicBezTo>
                    <a:lnTo>
                      <a:pt x="7" y="15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47" name="Freeform 82"/>
              <p:cNvSpPr>
                <a:spLocks/>
              </p:cNvSpPr>
              <p:nvPr/>
            </p:nvSpPr>
            <p:spPr bwMode="auto">
              <a:xfrm>
                <a:off x="5338763" y="977900"/>
                <a:ext cx="34925" cy="55562"/>
              </a:xfrm>
              <a:custGeom>
                <a:avLst/>
                <a:gdLst/>
                <a:ahLst/>
                <a:cxnLst>
                  <a:cxn ang="0">
                    <a:pos x="8" y="150"/>
                  </a:cxn>
                  <a:cxn ang="0">
                    <a:pos x="52" y="162"/>
                  </a:cxn>
                  <a:cxn ang="0">
                    <a:pos x="85" y="137"/>
                  </a:cxn>
                  <a:cxn ang="0">
                    <a:pos x="53" y="106"/>
                  </a:cxn>
                  <a:cxn ang="0">
                    <a:pos x="3" y="53"/>
                  </a:cxn>
                  <a:cxn ang="0">
                    <a:pos x="68" y="0"/>
                  </a:cxn>
                  <a:cxn ang="0">
                    <a:pos x="112" y="9"/>
                  </a:cxn>
                  <a:cxn ang="0">
                    <a:pos x="104" y="36"/>
                  </a:cxn>
                  <a:cxn ang="0">
                    <a:pos x="67" y="28"/>
                  </a:cxn>
                  <a:cxn ang="0">
                    <a:pos x="37" y="50"/>
                  </a:cxn>
                  <a:cxn ang="0">
                    <a:pos x="72" y="80"/>
                  </a:cxn>
                  <a:cxn ang="0">
                    <a:pos x="119" y="134"/>
                  </a:cxn>
                  <a:cxn ang="0">
                    <a:pos x="50" y="189"/>
                  </a:cxn>
                  <a:cxn ang="0">
                    <a:pos x="0" y="178"/>
                  </a:cxn>
                  <a:cxn ang="0">
                    <a:pos x="8" y="150"/>
                  </a:cxn>
                </a:cxnLst>
                <a:rect l="0" t="0" r="r" b="b"/>
                <a:pathLst>
                  <a:path w="119" h="189">
                    <a:moveTo>
                      <a:pt x="8" y="150"/>
                    </a:moveTo>
                    <a:cubicBezTo>
                      <a:pt x="18" y="156"/>
                      <a:pt x="35" y="162"/>
                      <a:pt x="52" y="162"/>
                    </a:cubicBezTo>
                    <a:cubicBezTo>
                      <a:pt x="73" y="162"/>
                      <a:pt x="85" y="152"/>
                      <a:pt x="85" y="137"/>
                    </a:cubicBezTo>
                    <a:cubicBezTo>
                      <a:pt x="85" y="123"/>
                      <a:pt x="76" y="115"/>
                      <a:pt x="53" y="106"/>
                    </a:cubicBezTo>
                    <a:cubicBezTo>
                      <a:pt x="23" y="95"/>
                      <a:pt x="3" y="79"/>
                      <a:pt x="3" y="53"/>
                    </a:cubicBezTo>
                    <a:cubicBezTo>
                      <a:pt x="3" y="23"/>
                      <a:pt x="28" y="0"/>
                      <a:pt x="68" y="0"/>
                    </a:cubicBezTo>
                    <a:cubicBezTo>
                      <a:pt x="88" y="0"/>
                      <a:pt x="102" y="4"/>
                      <a:pt x="112" y="9"/>
                    </a:cubicBezTo>
                    <a:cubicBezTo>
                      <a:pt x="104" y="36"/>
                      <a:pt x="104" y="36"/>
                      <a:pt x="104" y="36"/>
                    </a:cubicBezTo>
                    <a:cubicBezTo>
                      <a:pt x="97" y="33"/>
                      <a:pt x="85" y="28"/>
                      <a:pt x="67" y="28"/>
                    </a:cubicBezTo>
                    <a:cubicBezTo>
                      <a:pt x="46" y="28"/>
                      <a:pt x="37" y="39"/>
                      <a:pt x="37" y="50"/>
                    </a:cubicBezTo>
                    <a:cubicBezTo>
                      <a:pt x="37" y="64"/>
                      <a:pt x="48" y="70"/>
                      <a:pt x="72" y="80"/>
                    </a:cubicBezTo>
                    <a:cubicBezTo>
                      <a:pt x="104" y="92"/>
                      <a:pt x="119" y="108"/>
                      <a:pt x="119" y="134"/>
                    </a:cubicBezTo>
                    <a:cubicBezTo>
                      <a:pt x="119" y="164"/>
                      <a:pt x="97" y="189"/>
                      <a:pt x="50" y="189"/>
                    </a:cubicBezTo>
                    <a:cubicBezTo>
                      <a:pt x="30" y="189"/>
                      <a:pt x="10" y="184"/>
                      <a:pt x="0" y="178"/>
                    </a:cubicBezTo>
                    <a:lnTo>
                      <a:pt x="8" y="15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48" name="Freeform 83"/>
              <p:cNvSpPr>
                <a:spLocks/>
              </p:cNvSpPr>
              <p:nvPr/>
            </p:nvSpPr>
            <p:spPr bwMode="auto">
              <a:xfrm>
                <a:off x="5389563" y="979488"/>
                <a:ext cx="42863" cy="53975"/>
              </a:xfrm>
              <a:custGeom>
                <a:avLst/>
                <a:gdLst/>
                <a:ahLst/>
                <a:cxnLst>
                  <a:cxn ang="0">
                    <a:pos x="0" y="183"/>
                  </a:cxn>
                  <a:cxn ang="0">
                    <a:pos x="0" y="0"/>
                  </a:cxn>
                  <a:cxn ang="0">
                    <a:pos x="39" y="0"/>
                  </a:cxn>
                  <a:cxn ang="0">
                    <a:pos x="86" y="79"/>
                  </a:cxn>
                  <a:cxn ang="0">
                    <a:pos x="117" y="140"/>
                  </a:cxn>
                  <a:cxn ang="0">
                    <a:pos x="118" y="140"/>
                  </a:cxn>
                  <a:cxn ang="0">
                    <a:pos x="115" y="64"/>
                  </a:cxn>
                  <a:cxn ang="0">
                    <a:pos x="115" y="0"/>
                  </a:cxn>
                  <a:cxn ang="0">
                    <a:pos x="146" y="0"/>
                  </a:cxn>
                  <a:cxn ang="0">
                    <a:pos x="146" y="183"/>
                  </a:cxn>
                  <a:cxn ang="0">
                    <a:pos x="111" y="183"/>
                  </a:cxn>
                  <a:cxn ang="0">
                    <a:pos x="63" y="103"/>
                  </a:cxn>
                  <a:cxn ang="0">
                    <a:pos x="30" y="40"/>
                  </a:cxn>
                  <a:cxn ang="0">
                    <a:pos x="29" y="40"/>
                  </a:cxn>
                  <a:cxn ang="0">
                    <a:pos x="31" y="118"/>
                  </a:cxn>
                  <a:cxn ang="0">
                    <a:pos x="31" y="183"/>
                  </a:cxn>
                  <a:cxn ang="0">
                    <a:pos x="0" y="183"/>
                  </a:cxn>
                </a:cxnLst>
                <a:rect l="0" t="0" r="r" b="b"/>
                <a:pathLst>
                  <a:path w="146" h="183">
                    <a:moveTo>
                      <a:pt x="0" y="183"/>
                    </a:moveTo>
                    <a:cubicBezTo>
                      <a:pt x="0" y="0"/>
                      <a:pt x="0" y="0"/>
                      <a:pt x="0" y="0"/>
                    </a:cubicBezTo>
                    <a:cubicBezTo>
                      <a:pt x="39" y="0"/>
                      <a:pt x="39" y="0"/>
                      <a:pt x="39" y="0"/>
                    </a:cubicBezTo>
                    <a:cubicBezTo>
                      <a:pt x="86" y="79"/>
                      <a:pt x="86" y="79"/>
                      <a:pt x="86" y="79"/>
                    </a:cubicBezTo>
                    <a:cubicBezTo>
                      <a:pt x="98" y="99"/>
                      <a:pt x="109" y="120"/>
                      <a:pt x="117" y="140"/>
                    </a:cubicBezTo>
                    <a:cubicBezTo>
                      <a:pt x="118" y="140"/>
                      <a:pt x="118" y="140"/>
                      <a:pt x="118" y="140"/>
                    </a:cubicBezTo>
                    <a:cubicBezTo>
                      <a:pt x="115" y="116"/>
                      <a:pt x="115" y="92"/>
                      <a:pt x="115" y="64"/>
                    </a:cubicBezTo>
                    <a:cubicBezTo>
                      <a:pt x="115" y="0"/>
                      <a:pt x="115" y="0"/>
                      <a:pt x="115" y="0"/>
                    </a:cubicBezTo>
                    <a:cubicBezTo>
                      <a:pt x="146" y="0"/>
                      <a:pt x="146" y="0"/>
                      <a:pt x="146" y="0"/>
                    </a:cubicBezTo>
                    <a:cubicBezTo>
                      <a:pt x="146" y="183"/>
                      <a:pt x="146" y="183"/>
                      <a:pt x="146" y="183"/>
                    </a:cubicBezTo>
                    <a:cubicBezTo>
                      <a:pt x="111" y="183"/>
                      <a:pt x="111" y="183"/>
                      <a:pt x="111" y="183"/>
                    </a:cubicBezTo>
                    <a:cubicBezTo>
                      <a:pt x="63" y="103"/>
                      <a:pt x="63" y="103"/>
                      <a:pt x="63" y="103"/>
                    </a:cubicBezTo>
                    <a:cubicBezTo>
                      <a:pt x="51" y="83"/>
                      <a:pt x="39" y="60"/>
                      <a:pt x="30" y="40"/>
                    </a:cubicBezTo>
                    <a:cubicBezTo>
                      <a:pt x="29" y="40"/>
                      <a:pt x="29" y="40"/>
                      <a:pt x="29" y="40"/>
                    </a:cubicBezTo>
                    <a:cubicBezTo>
                      <a:pt x="31" y="64"/>
                      <a:pt x="31" y="88"/>
                      <a:pt x="31" y="118"/>
                    </a:cubicBezTo>
                    <a:cubicBezTo>
                      <a:pt x="31" y="183"/>
                      <a:pt x="31" y="183"/>
                      <a:pt x="31" y="183"/>
                    </a:cubicBezTo>
                    <a:lnTo>
                      <a:pt x="0" y="18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49" name="Freeform 84"/>
              <p:cNvSpPr>
                <a:spLocks/>
              </p:cNvSpPr>
              <p:nvPr/>
            </p:nvSpPr>
            <p:spPr bwMode="auto">
              <a:xfrm>
                <a:off x="5449888" y="979488"/>
                <a:ext cx="31750" cy="53975"/>
              </a:xfrm>
              <a:custGeom>
                <a:avLst/>
                <a:gdLst/>
                <a:ahLst/>
                <a:cxnLst>
                  <a:cxn ang="0">
                    <a:pos x="19" y="19"/>
                  </a:cxn>
                  <a:cxn ang="0">
                    <a:pos x="6" y="19"/>
                  </a:cxn>
                  <a:cxn ang="0">
                    <a:pos x="6" y="29"/>
                  </a:cxn>
                  <a:cxn ang="0">
                    <a:pos x="20" y="29"/>
                  </a:cxn>
                  <a:cxn ang="0">
                    <a:pos x="20" y="34"/>
                  </a:cxn>
                  <a:cxn ang="0">
                    <a:pos x="0" y="34"/>
                  </a:cxn>
                  <a:cxn ang="0">
                    <a:pos x="0" y="0"/>
                  </a:cxn>
                  <a:cxn ang="0">
                    <a:pos x="19" y="0"/>
                  </a:cxn>
                  <a:cxn ang="0">
                    <a:pos x="19" y="5"/>
                  </a:cxn>
                  <a:cxn ang="0">
                    <a:pos x="6" y="5"/>
                  </a:cxn>
                  <a:cxn ang="0">
                    <a:pos x="6" y="14"/>
                  </a:cxn>
                  <a:cxn ang="0">
                    <a:pos x="19" y="14"/>
                  </a:cxn>
                  <a:cxn ang="0">
                    <a:pos x="19" y="19"/>
                  </a:cxn>
                </a:cxnLst>
                <a:rect l="0" t="0" r="r" b="b"/>
                <a:pathLst>
                  <a:path w="20" h="34">
                    <a:moveTo>
                      <a:pt x="19" y="19"/>
                    </a:moveTo>
                    <a:lnTo>
                      <a:pt x="6" y="19"/>
                    </a:lnTo>
                    <a:lnTo>
                      <a:pt x="6" y="29"/>
                    </a:lnTo>
                    <a:lnTo>
                      <a:pt x="20" y="29"/>
                    </a:lnTo>
                    <a:lnTo>
                      <a:pt x="20" y="34"/>
                    </a:lnTo>
                    <a:lnTo>
                      <a:pt x="0" y="34"/>
                    </a:lnTo>
                    <a:lnTo>
                      <a:pt x="0" y="0"/>
                    </a:lnTo>
                    <a:lnTo>
                      <a:pt x="19" y="0"/>
                    </a:lnTo>
                    <a:lnTo>
                      <a:pt x="19" y="5"/>
                    </a:lnTo>
                    <a:lnTo>
                      <a:pt x="6" y="5"/>
                    </a:lnTo>
                    <a:lnTo>
                      <a:pt x="6" y="14"/>
                    </a:lnTo>
                    <a:lnTo>
                      <a:pt x="19" y="14"/>
                    </a:lnTo>
                    <a:lnTo>
                      <a:pt x="19" y="1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0" name="Freeform 85"/>
              <p:cNvSpPr>
                <a:spLocks/>
              </p:cNvSpPr>
              <p:nvPr/>
            </p:nvSpPr>
            <p:spPr bwMode="auto">
              <a:xfrm>
                <a:off x="5491163" y="979488"/>
                <a:ext cx="41275" cy="53975"/>
              </a:xfrm>
              <a:custGeom>
                <a:avLst/>
                <a:gdLst/>
                <a:ahLst/>
                <a:cxnLst>
                  <a:cxn ang="0">
                    <a:pos x="10" y="5"/>
                  </a:cxn>
                  <a:cxn ang="0">
                    <a:pos x="0" y="5"/>
                  </a:cxn>
                  <a:cxn ang="0">
                    <a:pos x="0" y="0"/>
                  </a:cxn>
                  <a:cxn ang="0">
                    <a:pos x="26" y="0"/>
                  </a:cxn>
                  <a:cxn ang="0">
                    <a:pos x="26" y="5"/>
                  </a:cxn>
                  <a:cxn ang="0">
                    <a:pos x="16" y="5"/>
                  </a:cxn>
                  <a:cxn ang="0">
                    <a:pos x="16" y="34"/>
                  </a:cxn>
                  <a:cxn ang="0">
                    <a:pos x="10" y="34"/>
                  </a:cxn>
                  <a:cxn ang="0">
                    <a:pos x="10" y="5"/>
                  </a:cxn>
                </a:cxnLst>
                <a:rect l="0" t="0" r="r" b="b"/>
                <a:pathLst>
                  <a:path w="26" h="34">
                    <a:moveTo>
                      <a:pt x="10" y="5"/>
                    </a:moveTo>
                    <a:lnTo>
                      <a:pt x="0" y="5"/>
                    </a:lnTo>
                    <a:lnTo>
                      <a:pt x="0" y="0"/>
                    </a:lnTo>
                    <a:lnTo>
                      <a:pt x="26" y="0"/>
                    </a:lnTo>
                    <a:lnTo>
                      <a:pt x="26" y="5"/>
                    </a:lnTo>
                    <a:lnTo>
                      <a:pt x="16" y="5"/>
                    </a:lnTo>
                    <a:lnTo>
                      <a:pt x="16" y="34"/>
                    </a:lnTo>
                    <a:lnTo>
                      <a:pt x="10" y="34"/>
                    </a:lnTo>
                    <a:lnTo>
                      <a:pt x="10" y="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1" name="Freeform 86"/>
              <p:cNvSpPr>
                <a:spLocks/>
              </p:cNvSpPr>
              <p:nvPr/>
            </p:nvSpPr>
            <p:spPr bwMode="auto">
              <a:xfrm>
                <a:off x="5540376" y="979488"/>
                <a:ext cx="41275" cy="53975"/>
              </a:xfrm>
              <a:custGeom>
                <a:avLst/>
                <a:gdLst/>
                <a:ahLst/>
                <a:cxnLst>
                  <a:cxn ang="0">
                    <a:pos x="0" y="30"/>
                  </a:cxn>
                  <a:cxn ang="0">
                    <a:pos x="18" y="5"/>
                  </a:cxn>
                  <a:cxn ang="0">
                    <a:pos x="18" y="5"/>
                  </a:cxn>
                  <a:cxn ang="0">
                    <a:pos x="2" y="5"/>
                  </a:cxn>
                  <a:cxn ang="0">
                    <a:pos x="2" y="0"/>
                  </a:cxn>
                  <a:cxn ang="0">
                    <a:pos x="25" y="0"/>
                  </a:cxn>
                  <a:cxn ang="0">
                    <a:pos x="25" y="4"/>
                  </a:cxn>
                  <a:cxn ang="0">
                    <a:pos x="9" y="28"/>
                  </a:cxn>
                  <a:cxn ang="0">
                    <a:pos x="9" y="29"/>
                  </a:cxn>
                  <a:cxn ang="0">
                    <a:pos x="26" y="29"/>
                  </a:cxn>
                  <a:cxn ang="0">
                    <a:pos x="26" y="34"/>
                  </a:cxn>
                  <a:cxn ang="0">
                    <a:pos x="0" y="34"/>
                  </a:cxn>
                  <a:cxn ang="0">
                    <a:pos x="0" y="30"/>
                  </a:cxn>
                </a:cxnLst>
                <a:rect l="0" t="0" r="r" b="b"/>
                <a:pathLst>
                  <a:path w="26" h="34">
                    <a:moveTo>
                      <a:pt x="0" y="30"/>
                    </a:moveTo>
                    <a:lnTo>
                      <a:pt x="18" y="5"/>
                    </a:lnTo>
                    <a:lnTo>
                      <a:pt x="18" y="5"/>
                    </a:lnTo>
                    <a:lnTo>
                      <a:pt x="2" y="5"/>
                    </a:lnTo>
                    <a:lnTo>
                      <a:pt x="2" y="0"/>
                    </a:lnTo>
                    <a:lnTo>
                      <a:pt x="25" y="0"/>
                    </a:lnTo>
                    <a:lnTo>
                      <a:pt x="25" y="4"/>
                    </a:lnTo>
                    <a:lnTo>
                      <a:pt x="9" y="28"/>
                    </a:lnTo>
                    <a:lnTo>
                      <a:pt x="9" y="29"/>
                    </a:lnTo>
                    <a:lnTo>
                      <a:pt x="26" y="29"/>
                    </a:lnTo>
                    <a:lnTo>
                      <a:pt x="26" y="34"/>
                    </a:lnTo>
                    <a:lnTo>
                      <a:pt x="0" y="34"/>
                    </a:lnTo>
                    <a:lnTo>
                      <a:pt x="0" y="3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2" name="Freeform 87"/>
              <p:cNvSpPr>
                <a:spLocks/>
              </p:cNvSpPr>
              <p:nvPr/>
            </p:nvSpPr>
            <p:spPr bwMode="auto">
              <a:xfrm>
                <a:off x="5591176" y="979488"/>
                <a:ext cx="66675" cy="53975"/>
              </a:xfrm>
              <a:custGeom>
                <a:avLst/>
                <a:gdLst/>
                <a:ahLst/>
                <a:cxnLst>
                  <a:cxn ang="0">
                    <a:pos x="45" y="183"/>
                  </a:cxn>
                  <a:cxn ang="0">
                    <a:pos x="0" y="0"/>
                  </a:cxn>
                  <a:cxn ang="0">
                    <a:pos x="36" y="0"/>
                  </a:cxn>
                  <a:cxn ang="0">
                    <a:pos x="53" y="83"/>
                  </a:cxn>
                  <a:cxn ang="0">
                    <a:pos x="65" y="147"/>
                  </a:cxn>
                  <a:cxn ang="0">
                    <a:pos x="65" y="147"/>
                  </a:cxn>
                  <a:cxn ang="0">
                    <a:pos x="79" y="83"/>
                  </a:cxn>
                  <a:cxn ang="0">
                    <a:pos x="99" y="0"/>
                  </a:cxn>
                  <a:cxn ang="0">
                    <a:pos x="134" y="0"/>
                  </a:cxn>
                  <a:cxn ang="0">
                    <a:pos x="152" y="84"/>
                  </a:cxn>
                  <a:cxn ang="0">
                    <a:pos x="163" y="146"/>
                  </a:cxn>
                  <a:cxn ang="0">
                    <a:pos x="164" y="146"/>
                  </a:cxn>
                  <a:cxn ang="0">
                    <a:pos x="176" y="83"/>
                  </a:cxn>
                  <a:cxn ang="0">
                    <a:pos x="195" y="0"/>
                  </a:cxn>
                  <a:cxn ang="0">
                    <a:pos x="229" y="0"/>
                  </a:cxn>
                  <a:cxn ang="0">
                    <a:pos x="180" y="183"/>
                  </a:cxn>
                  <a:cxn ang="0">
                    <a:pos x="144" y="183"/>
                  </a:cxn>
                  <a:cxn ang="0">
                    <a:pos x="125" y="97"/>
                  </a:cxn>
                  <a:cxn ang="0">
                    <a:pos x="115" y="39"/>
                  </a:cxn>
                  <a:cxn ang="0">
                    <a:pos x="114" y="39"/>
                  </a:cxn>
                  <a:cxn ang="0">
                    <a:pos x="102" y="97"/>
                  </a:cxn>
                  <a:cxn ang="0">
                    <a:pos x="81" y="183"/>
                  </a:cxn>
                  <a:cxn ang="0">
                    <a:pos x="45" y="183"/>
                  </a:cxn>
                </a:cxnLst>
                <a:rect l="0" t="0" r="r" b="b"/>
                <a:pathLst>
                  <a:path w="229" h="183">
                    <a:moveTo>
                      <a:pt x="45" y="183"/>
                    </a:moveTo>
                    <a:cubicBezTo>
                      <a:pt x="0" y="0"/>
                      <a:pt x="0" y="0"/>
                      <a:pt x="0" y="0"/>
                    </a:cubicBezTo>
                    <a:cubicBezTo>
                      <a:pt x="36" y="0"/>
                      <a:pt x="36" y="0"/>
                      <a:pt x="36" y="0"/>
                    </a:cubicBezTo>
                    <a:cubicBezTo>
                      <a:pt x="53" y="83"/>
                      <a:pt x="53" y="83"/>
                      <a:pt x="53" y="83"/>
                    </a:cubicBezTo>
                    <a:cubicBezTo>
                      <a:pt x="58" y="106"/>
                      <a:pt x="62" y="129"/>
                      <a:pt x="65" y="147"/>
                    </a:cubicBezTo>
                    <a:cubicBezTo>
                      <a:pt x="65" y="147"/>
                      <a:pt x="65" y="147"/>
                      <a:pt x="65" y="147"/>
                    </a:cubicBezTo>
                    <a:cubicBezTo>
                      <a:pt x="68" y="128"/>
                      <a:pt x="74" y="106"/>
                      <a:pt x="79" y="83"/>
                    </a:cubicBezTo>
                    <a:cubicBezTo>
                      <a:pt x="99" y="0"/>
                      <a:pt x="99" y="0"/>
                      <a:pt x="99" y="0"/>
                    </a:cubicBezTo>
                    <a:cubicBezTo>
                      <a:pt x="134" y="0"/>
                      <a:pt x="134" y="0"/>
                      <a:pt x="134" y="0"/>
                    </a:cubicBezTo>
                    <a:cubicBezTo>
                      <a:pt x="152" y="84"/>
                      <a:pt x="152" y="84"/>
                      <a:pt x="152" y="84"/>
                    </a:cubicBezTo>
                    <a:cubicBezTo>
                      <a:pt x="156" y="106"/>
                      <a:pt x="160" y="127"/>
                      <a:pt x="163" y="146"/>
                    </a:cubicBezTo>
                    <a:cubicBezTo>
                      <a:pt x="164" y="146"/>
                      <a:pt x="164" y="146"/>
                      <a:pt x="164" y="146"/>
                    </a:cubicBezTo>
                    <a:cubicBezTo>
                      <a:pt x="167" y="126"/>
                      <a:pt x="171" y="105"/>
                      <a:pt x="176" y="83"/>
                    </a:cubicBezTo>
                    <a:cubicBezTo>
                      <a:pt x="195" y="0"/>
                      <a:pt x="195" y="0"/>
                      <a:pt x="195" y="0"/>
                    </a:cubicBezTo>
                    <a:cubicBezTo>
                      <a:pt x="229" y="0"/>
                      <a:pt x="229" y="0"/>
                      <a:pt x="229" y="0"/>
                    </a:cubicBezTo>
                    <a:cubicBezTo>
                      <a:pt x="180" y="183"/>
                      <a:pt x="180" y="183"/>
                      <a:pt x="180" y="183"/>
                    </a:cubicBezTo>
                    <a:cubicBezTo>
                      <a:pt x="144" y="183"/>
                      <a:pt x="144" y="183"/>
                      <a:pt x="144" y="183"/>
                    </a:cubicBezTo>
                    <a:cubicBezTo>
                      <a:pt x="125" y="97"/>
                      <a:pt x="125" y="97"/>
                      <a:pt x="125" y="97"/>
                    </a:cubicBezTo>
                    <a:cubicBezTo>
                      <a:pt x="120" y="76"/>
                      <a:pt x="117" y="59"/>
                      <a:pt x="115" y="39"/>
                    </a:cubicBezTo>
                    <a:cubicBezTo>
                      <a:pt x="114" y="39"/>
                      <a:pt x="114" y="39"/>
                      <a:pt x="114" y="39"/>
                    </a:cubicBezTo>
                    <a:cubicBezTo>
                      <a:pt x="111" y="59"/>
                      <a:pt x="108" y="76"/>
                      <a:pt x="102" y="97"/>
                    </a:cubicBezTo>
                    <a:cubicBezTo>
                      <a:pt x="81" y="183"/>
                      <a:pt x="81" y="183"/>
                      <a:pt x="81" y="183"/>
                    </a:cubicBezTo>
                    <a:lnTo>
                      <a:pt x="45" y="18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3" name="Freeform 88"/>
              <p:cNvSpPr>
                <a:spLocks/>
              </p:cNvSpPr>
              <p:nvPr/>
            </p:nvSpPr>
            <p:spPr bwMode="auto">
              <a:xfrm>
                <a:off x="5668963" y="979488"/>
                <a:ext cx="33338" cy="53975"/>
              </a:xfrm>
              <a:custGeom>
                <a:avLst/>
                <a:gdLst/>
                <a:ahLst/>
                <a:cxnLst>
                  <a:cxn ang="0">
                    <a:pos x="19" y="19"/>
                  </a:cxn>
                  <a:cxn ang="0">
                    <a:pos x="7" y="19"/>
                  </a:cxn>
                  <a:cxn ang="0">
                    <a:pos x="7" y="29"/>
                  </a:cxn>
                  <a:cxn ang="0">
                    <a:pos x="21" y="29"/>
                  </a:cxn>
                  <a:cxn ang="0">
                    <a:pos x="21" y="34"/>
                  </a:cxn>
                  <a:cxn ang="0">
                    <a:pos x="0" y="34"/>
                  </a:cxn>
                  <a:cxn ang="0">
                    <a:pos x="0" y="0"/>
                  </a:cxn>
                  <a:cxn ang="0">
                    <a:pos x="20" y="0"/>
                  </a:cxn>
                  <a:cxn ang="0">
                    <a:pos x="20" y="5"/>
                  </a:cxn>
                  <a:cxn ang="0">
                    <a:pos x="7" y="5"/>
                  </a:cxn>
                  <a:cxn ang="0">
                    <a:pos x="7" y="14"/>
                  </a:cxn>
                  <a:cxn ang="0">
                    <a:pos x="19" y="14"/>
                  </a:cxn>
                  <a:cxn ang="0">
                    <a:pos x="19" y="19"/>
                  </a:cxn>
                </a:cxnLst>
                <a:rect l="0" t="0" r="r" b="b"/>
                <a:pathLst>
                  <a:path w="21" h="34">
                    <a:moveTo>
                      <a:pt x="19" y="19"/>
                    </a:moveTo>
                    <a:lnTo>
                      <a:pt x="7" y="19"/>
                    </a:lnTo>
                    <a:lnTo>
                      <a:pt x="7" y="29"/>
                    </a:lnTo>
                    <a:lnTo>
                      <a:pt x="21" y="29"/>
                    </a:lnTo>
                    <a:lnTo>
                      <a:pt x="21" y="34"/>
                    </a:lnTo>
                    <a:lnTo>
                      <a:pt x="0" y="34"/>
                    </a:lnTo>
                    <a:lnTo>
                      <a:pt x="0" y="0"/>
                    </a:lnTo>
                    <a:lnTo>
                      <a:pt x="20" y="0"/>
                    </a:lnTo>
                    <a:lnTo>
                      <a:pt x="20" y="5"/>
                    </a:lnTo>
                    <a:lnTo>
                      <a:pt x="7" y="5"/>
                    </a:lnTo>
                    <a:lnTo>
                      <a:pt x="7" y="14"/>
                    </a:lnTo>
                    <a:lnTo>
                      <a:pt x="19" y="14"/>
                    </a:lnTo>
                    <a:lnTo>
                      <a:pt x="19" y="1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4" name="Freeform 89"/>
              <p:cNvSpPr>
                <a:spLocks noEditPoints="1"/>
              </p:cNvSpPr>
              <p:nvPr/>
            </p:nvSpPr>
            <p:spPr bwMode="auto">
              <a:xfrm>
                <a:off x="5716588" y="979488"/>
                <a:ext cx="38100" cy="53975"/>
              </a:xfrm>
              <a:custGeom>
                <a:avLst/>
                <a:gdLst/>
                <a:ahLst/>
                <a:cxnLst>
                  <a:cxn ang="0">
                    <a:pos x="0" y="4"/>
                  </a:cxn>
                  <a:cxn ang="0">
                    <a:pos x="51" y="0"/>
                  </a:cxn>
                  <a:cxn ang="0">
                    <a:pos x="107" y="14"/>
                  </a:cxn>
                  <a:cxn ang="0">
                    <a:pos x="123" y="51"/>
                  </a:cxn>
                  <a:cxn ang="0">
                    <a:pos x="90" y="97"/>
                  </a:cxn>
                  <a:cxn ang="0">
                    <a:pos x="90" y="98"/>
                  </a:cxn>
                  <a:cxn ang="0">
                    <a:pos x="115" y="133"/>
                  </a:cxn>
                  <a:cxn ang="0">
                    <a:pos x="130" y="184"/>
                  </a:cxn>
                  <a:cxn ang="0">
                    <a:pos x="95" y="184"/>
                  </a:cxn>
                  <a:cxn ang="0">
                    <a:pos x="83" y="141"/>
                  </a:cxn>
                  <a:cxn ang="0">
                    <a:pos x="50" y="109"/>
                  </a:cxn>
                  <a:cxn ang="0">
                    <a:pos x="33" y="109"/>
                  </a:cxn>
                  <a:cxn ang="0">
                    <a:pos x="33" y="184"/>
                  </a:cxn>
                  <a:cxn ang="0">
                    <a:pos x="0" y="184"/>
                  </a:cxn>
                  <a:cxn ang="0">
                    <a:pos x="0" y="4"/>
                  </a:cxn>
                  <a:cxn ang="0">
                    <a:pos x="33" y="85"/>
                  </a:cxn>
                  <a:cxn ang="0">
                    <a:pos x="53" y="85"/>
                  </a:cxn>
                  <a:cxn ang="0">
                    <a:pos x="90" y="54"/>
                  </a:cxn>
                  <a:cxn ang="0">
                    <a:pos x="54" y="25"/>
                  </a:cxn>
                  <a:cxn ang="0">
                    <a:pos x="33" y="27"/>
                  </a:cxn>
                  <a:cxn ang="0">
                    <a:pos x="33" y="85"/>
                  </a:cxn>
                </a:cxnLst>
                <a:rect l="0" t="0" r="r" b="b"/>
                <a:pathLst>
                  <a:path w="130" h="184">
                    <a:moveTo>
                      <a:pt x="0" y="4"/>
                    </a:moveTo>
                    <a:cubicBezTo>
                      <a:pt x="13" y="1"/>
                      <a:pt x="31" y="0"/>
                      <a:pt x="51" y="0"/>
                    </a:cubicBezTo>
                    <a:cubicBezTo>
                      <a:pt x="77" y="0"/>
                      <a:pt x="95" y="4"/>
                      <a:pt x="107" y="14"/>
                    </a:cubicBezTo>
                    <a:cubicBezTo>
                      <a:pt x="117" y="23"/>
                      <a:pt x="123" y="36"/>
                      <a:pt x="123" y="51"/>
                    </a:cubicBezTo>
                    <a:cubicBezTo>
                      <a:pt x="123" y="75"/>
                      <a:pt x="107" y="91"/>
                      <a:pt x="90" y="97"/>
                    </a:cubicBezTo>
                    <a:cubicBezTo>
                      <a:pt x="90" y="98"/>
                      <a:pt x="90" y="98"/>
                      <a:pt x="90" y="98"/>
                    </a:cubicBezTo>
                    <a:cubicBezTo>
                      <a:pt x="103" y="103"/>
                      <a:pt x="111" y="116"/>
                      <a:pt x="115" y="133"/>
                    </a:cubicBezTo>
                    <a:cubicBezTo>
                      <a:pt x="121" y="156"/>
                      <a:pt x="126" y="177"/>
                      <a:pt x="130" y="184"/>
                    </a:cubicBezTo>
                    <a:cubicBezTo>
                      <a:pt x="95" y="184"/>
                      <a:pt x="95" y="184"/>
                      <a:pt x="95" y="184"/>
                    </a:cubicBezTo>
                    <a:cubicBezTo>
                      <a:pt x="93" y="179"/>
                      <a:pt x="88" y="164"/>
                      <a:pt x="83" y="141"/>
                    </a:cubicBezTo>
                    <a:cubicBezTo>
                      <a:pt x="78" y="117"/>
                      <a:pt x="69" y="110"/>
                      <a:pt x="50" y="109"/>
                    </a:cubicBezTo>
                    <a:cubicBezTo>
                      <a:pt x="33" y="109"/>
                      <a:pt x="33" y="109"/>
                      <a:pt x="33" y="109"/>
                    </a:cubicBezTo>
                    <a:cubicBezTo>
                      <a:pt x="33" y="184"/>
                      <a:pt x="33" y="184"/>
                      <a:pt x="33" y="184"/>
                    </a:cubicBezTo>
                    <a:cubicBezTo>
                      <a:pt x="0" y="184"/>
                      <a:pt x="0" y="184"/>
                      <a:pt x="0" y="184"/>
                    </a:cubicBezTo>
                    <a:lnTo>
                      <a:pt x="0" y="4"/>
                    </a:lnTo>
                    <a:close/>
                    <a:moveTo>
                      <a:pt x="33" y="85"/>
                    </a:moveTo>
                    <a:cubicBezTo>
                      <a:pt x="53" y="85"/>
                      <a:pt x="53" y="85"/>
                      <a:pt x="53" y="85"/>
                    </a:cubicBezTo>
                    <a:cubicBezTo>
                      <a:pt x="76" y="85"/>
                      <a:pt x="90" y="73"/>
                      <a:pt x="90" y="54"/>
                    </a:cubicBezTo>
                    <a:cubicBezTo>
                      <a:pt x="90" y="35"/>
                      <a:pt x="76" y="25"/>
                      <a:pt x="54" y="25"/>
                    </a:cubicBezTo>
                    <a:cubicBezTo>
                      <a:pt x="43" y="25"/>
                      <a:pt x="37" y="26"/>
                      <a:pt x="33" y="27"/>
                    </a:cubicBezTo>
                    <a:lnTo>
                      <a:pt x="33" y="8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5" name="Freeform 90"/>
              <p:cNvSpPr>
                <a:spLocks/>
              </p:cNvSpPr>
              <p:nvPr/>
            </p:nvSpPr>
            <p:spPr bwMode="auto">
              <a:xfrm>
                <a:off x="5767388" y="979488"/>
                <a:ext cx="41275" cy="53975"/>
              </a:xfrm>
              <a:custGeom>
                <a:avLst/>
                <a:gdLst/>
                <a:ahLst/>
                <a:cxnLst>
                  <a:cxn ang="0">
                    <a:pos x="0" y="0"/>
                  </a:cxn>
                  <a:cxn ang="0">
                    <a:pos x="33" y="0"/>
                  </a:cxn>
                  <a:cxn ang="0">
                    <a:pos x="33" y="84"/>
                  </a:cxn>
                  <a:cxn ang="0">
                    <a:pos x="34" y="84"/>
                  </a:cxn>
                  <a:cxn ang="0">
                    <a:pos x="47" y="65"/>
                  </a:cxn>
                  <a:cxn ang="0">
                    <a:pos x="96" y="0"/>
                  </a:cxn>
                  <a:cxn ang="0">
                    <a:pos x="137" y="0"/>
                  </a:cxn>
                  <a:cxn ang="0">
                    <a:pos x="74" y="78"/>
                  </a:cxn>
                  <a:cxn ang="0">
                    <a:pos x="141" y="183"/>
                  </a:cxn>
                  <a:cxn ang="0">
                    <a:pos x="102" y="183"/>
                  </a:cxn>
                  <a:cxn ang="0">
                    <a:pos x="50" y="99"/>
                  </a:cxn>
                  <a:cxn ang="0">
                    <a:pos x="33" y="119"/>
                  </a:cxn>
                  <a:cxn ang="0">
                    <a:pos x="33" y="183"/>
                  </a:cxn>
                  <a:cxn ang="0">
                    <a:pos x="0" y="183"/>
                  </a:cxn>
                  <a:cxn ang="0">
                    <a:pos x="0" y="0"/>
                  </a:cxn>
                </a:cxnLst>
                <a:rect l="0" t="0" r="r" b="b"/>
                <a:pathLst>
                  <a:path w="141" h="183">
                    <a:moveTo>
                      <a:pt x="0" y="0"/>
                    </a:moveTo>
                    <a:cubicBezTo>
                      <a:pt x="33" y="0"/>
                      <a:pt x="33" y="0"/>
                      <a:pt x="33" y="0"/>
                    </a:cubicBezTo>
                    <a:cubicBezTo>
                      <a:pt x="33" y="84"/>
                      <a:pt x="33" y="84"/>
                      <a:pt x="33" y="84"/>
                    </a:cubicBezTo>
                    <a:cubicBezTo>
                      <a:pt x="34" y="84"/>
                      <a:pt x="34" y="84"/>
                      <a:pt x="34" y="84"/>
                    </a:cubicBezTo>
                    <a:cubicBezTo>
                      <a:pt x="38" y="77"/>
                      <a:pt x="43" y="71"/>
                      <a:pt x="47" y="65"/>
                    </a:cubicBezTo>
                    <a:cubicBezTo>
                      <a:pt x="96" y="0"/>
                      <a:pt x="96" y="0"/>
                      <a:pt x="96" y="0"/>
                    </a:cubicBezTo>
                    <a:cubicBezTo>
                      <a:pt x="137" y="0"/>
                      <a:pt x="137" y="0"/>
                      <a:pt x="137" y="0"/>
                    </a:cubicBezTo>
                    <a:cubicBezTo>
                      <a:pt x="74" y="78"/>
                      <a:pt x="74" y="78"/>
                      <a:pt x="74" y="78"/>
                    </a:cubicBezTo>
                    <a:cubicBezTo>
                      <a:pt x="141" y="183"/>
                      <a:pt x="141" y="183"/>
                      <a:pt x="141" y="183"/>
                    </a:cubicBezTo>
                    <a:cubicBezTo>
                      <a:pt x="102" y="183"/>
                      <a:pt x="102" y="183"/>
                      <a:pt x="102" y="183"/>
                    </a:cubicBezTo>
                    <a:cubicBezTo>
                      <a:pt x="50" y="99"/>
                      <a:pt x="50" y="99"/>
                      <a:pt x="50" y="99"/>
                    </a:cubicBezTo>
                    <a:cubicBezTo>
                      <a:pt x="33" y="119"/>
                      <a:pt x="33" y="119"/>
                      <a:pt x="33" y="119"/>
                    </a:cubicBezTo>
                    <a:cubicBezTo>
                      <a:pt x="33" y="183"/>
                      <a:pt x="33" y="183"/>
                      <a:pt x="33" y="183"/>
                    </a:cubicBezTo>
                    <a:cubicBezTo>
                      <a:pt x="0" y="183"/>
                      <a:pt x="0" y="183"/>
                      <a:pt x="0" y="183"/>
                    </a:cubicBezTo>
                    <a:lnTo>
                      <a:pt x="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sp>
          <p:nvSpPr>
            <p:cNvPr id="16" name="Freeform 91"/>
            <p:cNvSpPr>
              <a:spLocks noEditPoints="1"/>
            </p:cNvSpPr>
            <p:nvPr/>
          </p:nvSpPr>
          <p:spPr bwMode="auto">
            <a:xfrm>
              <a:off x="4713375" y="524930"/>
              <a:ext cx="1166101" cy="1010899"/>
            </a:xfrm>
            <a:custGeom>
              <a:avLst/>
              <a:gdLst/>
              <a:ahLst/>
              <a:cxnLst>
                <a:cxn ang="0">
                  <a:pos x="209" y="241"/>
                </a:cxn>
                <a:cxn ang="0">
                  <a:pos x="69" y="241"/>
                </a:cxn>
                <a:cxn ang="0">
                  <a:pos x="0" y="120"/>
                </a:cxn>
                <a:cxn ang="0">
                  <a:pos x="69" y="0"/>
                </a:cxn>
                <a:cxn ang="0">
                  <a:pos x="209" y="0"/>
                </a:cxn>
                <a:cxn ang="0">
                  <a:pos x="278" y="120"/>
                </a:cxn>
                <a:cxn ang="0">
                  <a:pos x="209" y="241"/>
                </a:cxn>
                <a:cxn ang="0">
                  <a:pos x="76" y="229"/>
                </a:cxn>
                <a:cxn ang="0">
                  <a:pos x="202" y="229"/>
                </a:cxn>
                <a:cxn ang="0">
                  <a:pos x="265" y="120"/>
                </a:cxn>
                <a:cxn ang="0">
                  <a:pos x="202" y="11"/>
                </a:cxn>
                <a:cxn ang="0">
                  <a:pos x="76" y="11"/>
                </a:cxn>
                <a:cxn ang="0">
                  <a:pos x="13" y="120"/>
                </a:cxn>
                <a:cxn ang="0">
                  <a:pos x="76" y="229"/>
                </a:cxn>
              </a:cxnLst>
              <a:rect l="0" t="0" r="r" b="b"/>
              <a:pathLst>
                <a:path w="278" h="241">
                  <a:moveTo>
                    <a:pt x="209" y="241"/>
                  </a:moveTo>
                  <a:lnTo>
                    <a:pt x="69" y="241"/>
                  </a:lnTo>
                  <a:lnTo>
                    <a:pt x="0" y="120"/>
                  </a:lnTo>
                  <a:lnTo>
                    <a:pt x="69" y="0"/>
                  </a:lnTo>
                  <a:lnTo>
                    <a:pt x="209" y="0"/>
                  </a:lnTo>
                  <a:lnTo>
                    <a:pt x="278" y="120"/>
                  </a:lnTo>
                  <a:lnTo>
                    <a:pt x="209" y="241"/>
                  </a:lnTo>
                  <a:close/>
                  <a:moveTo>
                    <a:pt x="76" y="229"/>
                  </a:moveTo>
                  <a:lnTo>
                    <a:pt x="202" y="229"/>
                  </a:lnTo>
                  <a:lnTo>
                    <a:pt x="265" y="120"/>
                  </a:lnTo>
                  <a:lnTo>
                    <a:pt x="202" y="11"/>
                  </a:lnTo>
                  <a:lnTo>
                    <a:pt x="76" y="11"/>
                  </a:lnTo>
                  <a:lnTo>
                    <a:pt x="13" y="120"/>
                  </a:lnTo>
                  <a:lnTo>
                    <a:pt x="76" y="229"/>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7" name="Freeform 92"/>
            <p:cNvSpPr>
              <a:spLocks noEditPoints="1"/>
            </p:cNvSpPr>
            <p:nvPr/>
          </p:nvSpPr>
          <p:spPr bwMode="auto">
            <a:xfrm>
              <a:off x="5546289" y="1003115"/>
              <a:ext cx="1170297" cy="1010899"/>
            </a:xfrm>
            <a:custGeom>
              <a:avLst/>
              <a:gdLst/>
              <a:ahLst/>
              <a:cxnLst>
                <a:cxn ang="0">
                  <a:pos x="209" y="241"/>
                </a:cxn>
                <a:cxn ang="0">
                  <a:pos x="70" y="241"/>
                </a:cxn>
                <a:cxn ang="0">
                  <a:pos x="0" y="121"/>
                </a:cxn>
                <a:cxn ang="0">
                  <a:pos x="70" y="0"/>
                </a:cxn>
                <a:cxn ang="0">
                  <a:pos x="209" y="0"/>
                </a:cxn>
                <a:cxn ang="0">
                  <a:pos x="279" y="121"/>
                </a:cxn>
                <a:cxn ang="0">
                  <a:pos x="209" y="241"/>
                </a:cxn>
                <a:cxn ang="0">
                  <a:pos x="76" y="230"/>
                </a:cxn>
                <a:cxn ang="0">
                  <a:pos x="202" y="230"/>
                </a:cxn>
                <a:cxn ang="0">
                  <a:pos x="265" y="121"/>
                </a:cxn>
                <a:cxn ang="0">
                  <a:pos x="202" y="12"/>
                </a:cxn>
                <a:cxn ang="0">
                  <a:pos x="76" y="12"/>
                </a:cxn>
                <a:cxn ang="0">
                  <a:pos x="14" y="121"/>
                </a:cxn>
                <a:cxn ang="0">
                  <a:pos x="76" y="230"/>
                </a:cxn>
              </a:cxnLst>
              <a:rect l="0" t="0" r="r" b="b"/>
              <a:pathLst>
                <a:path w="279" h="241">
                  <a:moveTo>
                    <a:pt x="209" y="241"/>
                  </a:moveTo>
                  <a:lnTo>
                    <a:pt x="70" y="241"/>
                  </a:lnTo>
                  <a:lnTo>
                    <a:pt x="0" y="121"/>
                  </a:lnTo>
                  <a:lnTo>
                    <a:pt x="70" y="0"/>
                  </a:lnTo>
                  <a:lnTo>
                    <a:pt x="209" y="0"/>
                  </a:lnTo>
                  <a:lnTo>
                    <a:pt x="279" y="121"/>
                  </a:lnTo>
                  <a:lnTo>
                    <a:pt x="209" y="241"/>
                  </a:lnTo>
                  <a:close/>
                  <a:moveTo>
                    <a:pt x="76" y="230"/>
                  </a:moveTo>
                  <a:lnTo>
                    <a:pt x="202" y="230"/>
                  </a:lnTo>
                  <a:lnTo>
                    <a:pt x="265" y="121"/>
                  </a:lnTo>
                  <a:lnTo>
                    <a:pt x="202" y="12"/>
                  </a:lnTo>
                  <a:lnTo>
                    <a:pt x="76" y="12"/>
                  </a:lnTo>
                  <a:lnTo>
                    <a:pt x="14" y="121"/>
                  </a:lnTo>
                  <a:lnTo>
                    <a:pt x="76" y="230"/>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8" name="Freeform 94"/>
            <p:cNvSpPr>
              <a:spLocks/>
            </p:cNvSpPr>
            <p:nvPr/>
          </p:nvSpPr>
          <p:spPr bwMode="auto">
            <a:xfrm>
              <a:off x="5546289" y="1967875"/>
              <a:ext cx="1086405" cy="503322"/>
            </a:xfrm>
            <a:custGeom>
              <a:avLst/>
              <a:gdLst>
                <a:gd name="connsiteX0" fmla="*/ 2471 w 10000"/>
                <a:gd name="connsiteY0" fmla="*/ 9810 h 9810"/>
                <a:gd name="connsiteX1" fmla="*/ 541 w 10000"/>
                <a:gd name="connsiteY1" fmla="*/ 5687 h 9810"/>
                <a:gd name="connsiteX2" fmla="*/ 2934 w 10000"/>
                <a:gd name="connsiteY2" fmla="*/ 521 h 9810"/>
                <a:gd name="connsiteX3" fmla="*/ 7799 w 10000"/>
                <a:gd name="connsiteY3" fmla="*/ 521 h 9810"/>
                <a:gd name="connsiteX4" fmla="*/ 9498 w 10000"/>
                <a:gd name="connsiteY4" fmla="*/ 4123 h 9810"/>
                <a:gd name="connsiteX5" fmla="*/ 10000 w 10000"/>
                <a:gd name="connsiteY5" fmla="*/ 4123 h 9810"/>
                <a:gd name="connsiteX6" fmla="*/ 8069 w 10000"/>
                <a:gd name="connsiteY6" fmla="*/ 0 h 9810"/>
                <a:gd name="connsiteX7" fmla="*/ 2703 w 10000"/>
                <a:gd name="connsiteY7" fmla="*/ 0 h 9810"/>
                <a:gd name="connsiteX8" fmla="*/ 0 w 10000"/>
                <a:gd name="connsiteY8" fmla="*/ 5687 h 9810"/>
                <a:gd name="connsiteX9" fmla="*/ 2046 w 10000"/>
                <a:gd name="connsiteY9" fmla="*/ 9810 h 9810"/>
                <a:gd name="connsiteX10" fmla="*/ 2471 w 10000"/>
                <a:gd name="connsiteY10" fmla="*/ 9810 h 9810"/>
                <a:gd name="connsiteX0" fmla="*/ 2471 w 10000"/>
                <a:gd name="connsiteY0" fmla="*/ 10000 h 10000"/>
                <a:gd name="connsiteX1" fmla="*/ 541 w 10000"/>
                <a:gd name="connsiteY1" fmla="*/ 5797 h 10000"/>
                <a:gd name="connsiteX2" fmla="*/ 2934 w 10000"/>
                <a:gd name="connsiteY2" fmla="*/ 531 h 10000"/>
                <a:gd name="connsiteX3" fmla="*/ 7799 w 10000"/>
                <a:gd name="connsiteY3" fmla="*/ 531 h 10000"/>
                <a:gd name="connsiteX4" fmla="*/ 9498 w 10000"/>
                <a:gd name="connsiteY4" fmla="*/ 4203 h 10000"/>
                <a:gd name="connsiteX5" fmla="*/ 10000 w 10000"/>
                <a:gd name="connsiteY5" fmla="*/ 4203 h 10000"/>
                <a:gd name="connsiteX6" fmla="*/ 8069 w 10000"/>
                <a:gd name="connsiteY6" fmla="*/ 0 h 10000"/>
                <a:gd name="connsiteX7" fmla="*/ 2703 w 10000"/>
                <a:gd name="connsiteY7" fmla="*/ 0 h 10000"/>
                <a:gd name="connsiteX8" fmla="*/ 0 w 10000"/>
                <a:gd name="connsiteY8" fmla="*/ 5797 h 10000"/>
                <a:gd name="connsiteX9" fmla="*/ 2471 w 10000"/>
                <a:gd name="connsiteY9" fmla="*/ 10000 h 10000"/>
                <a:gd name="connsiteX0" fmla="*/ 0 w 10000"/>
                <a:gd name="connsiteY0" fmla="*/ 5797 h 5797"/>
                <a:gd name="connsiteX1" fmla="*/ 541 w 10000"/>
                <a:gd name="connsiteY1" fmla="*/ 5797 h 5797"/>
                <a:gd name="connsiteX2" fmla="*/ 2934 w 10000"/>
                <a:gd name="connsiteY2" fmla="*/ 531 h 5797"/>
                <a:gd name="connsiteX3" fmla="*/ 7799 w 10000"/>
                <a:gd name="connsiteY3" fmla="*/ 531 h 5797"/>
                <a:gd name="connsiteX4" fmla="*/ 9498 w 10000"/>
                <a:gd name="connsiteY4" fmla="*/ 4203 h 5797"/>
                <a:gd name="connsiteX5" fmla="*/ 10000 w 10000"/>
                <a:gd name="connsiteY5" fmla="*/ 4203 h 5797"/>
                <a:gd name="connsiteX6" fmla="*/ 8069 w 10000"/>
                <a:gd name="connsiteY6" fmla="*/ 0 h 5797"/>
                <a:gd name="connsiteX7" fmla="*/ 2703 w 10000"/>
                <a:gd name="connsiteY7" fmla="*/ 0 h 5797"/>
                <a:gd name="connsiteX8" fmla="*/ 0 w 10000"/>
                <a:gd name="connsiteY8" fmla="*/ 5797 h 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5797">
                  <a:moveTo>
                    <a:pt x="0" y="5797"/>
                  </a:moveTo>
                  <a:lnTo>
                    <a:pt x="541" y="5797"/>
                  </a:lnTo>
                  <a:lnTo>
                    <a:pt x="2934" y="531"/>
                  </a:lnTo>
                  <a:lnTo>
                    <a:pt x="7799" y="531"/>
                  </a:lnTo>
                  <a:lnTo>
                    <a:pt x="9498" y="4203"/>
                  </a:lnTo>
                  <a:lnTo>
                    <a:pt x="10000" y="4203"/>
                  </a:lnTo>
                  <a:lnTo>
                    <a:pt x="8069" y="0"/>
                  </a:lnTo>
                  <a:lnTo>
                    <a:pt x="2703" y="0"/>
                  </a:lnTo>
                  <a:lnTo>
                    <a:pt x="0" y="5797"/>
                  </a:lnTo>
                  <a:close/>
                </a:path>
              </a:pathLst>
            </a:custGeom>
            <a:gradFill>
              <a:gsLst>
                <a:gs pos="78000">
                  <a:srgbClr val="B3B3B3"/>
                </a:gs>
                <a:gs pos="87000">
                  <a:schemeClr val="bg1"/>
                </a:gs>
              </a:gsLst>
              <a:lin ang="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9" name="Freeform 95"/>
            <p:cNvSpPr>
              <a:spLocks/>
            </p:cNvSpPr>
            <p:nvPr/>
          </p:nvSpPr>
          <p:spPr bwMode="auto">
            <a:xfrm>
              <a:off x="6396332" y="663561"/>
              <a:ext cx="255794" cy="390135"/>
            </a:xfrm>
            <a:custGeom>
              <a:avLst/>
              <a:gdLst>
                <a:gd name="connsiteX0" fmla="*/ 7681 w 10000"/>
                <a:gd name="connsiteY0" fmla="*/ 9269 h 9854"/>
                <a:gd name="connsiteX1" fmla="*/ 2928 w 10000"/>
                <a:gd name="connsiteY1" fmla="*/ 9269 h 9854"/>
                <a:gd name="connsiteX2" fmla="*/ 532 w 10000"/>
                <a:gd name="connsiteY2" fmla="*/ 4000 h 9854"/>
                <a:gd name="connsiteX3" fmla="*/ 2319 w 10000"/>
                <a:gd name="connsiteY3" fmla="*/ 0 h 9854"/>
                <a:gd name="connsiteX4" fmla="*/ 1863 w 10000"/>
                <a:gd name="connsiteY4" fmla="*/ 0 h 9854"/>
                <a:gd name="connsiteX5" fmla="*/ 0 w 10000"/>
                <a:gd name="connsiteY5" fmla="*/ 4000 h 9854"/>
                <a:gd name="connsiteX6" fmla="*/ 2662 w 10000"/>
                <a:gd name="connsiteY6" fmla="*/ 9854 h 9854"/>
                <a:gd name="connsiteX7" fmla="*/ 7947 w 10000"/>
                <a:gd name="connsiteY7" fmla="*/ 9854 h 9854"/>
                <a:gd name="connsiteX8" fmla="*/ 10000 w 10000"/>
                <a:gd name="connsiteY8" fmla="*/ 5317 h 9854"/>
                <a:gd name="connsiteX9" fmla="*/ 9468 w 10000"/>
                <a:gd name="connsiteY9" fmla="*/ 5317 h 9854"/>
                <a:gd name="connsiteX10" fmla="*/ 7681 w 10000"/>
                <a:gd name="connsiteY10" fmla="*/ 9269 h 9854"/>
                <a:gd name="connsiteX0" fmla="*/ 7681 w 10000"/>
                <a:gd name="connsiteY0" fmla="*/ 9406 h 10000"/>
                <a:gd name="connsiteX1" fmla="*/ 2928 w 10000"/>
                <a:gd name="connsiteY1" fmla="*/ 9406 h 10000"/>
                <a:gd name="connsiteX2" fmla="*/ 532 w 10000"/>
                <a:gd name="connsiteY2" fmla="*/ 4059 h 10000"/>
                <a:gd name="connsiteX3" fmla="*/ 1863 w 10000"/>
                <a:gd name="connsiteY3" fmla="*/ 0 h 10000"/>
                <a:gd name="connsiteX4" fmla="*/ 0 w 10000"/>
                <a:gd name="connsiteY4" fmla="*/ 4059 h 10000"/>
                <a:gd name="connsiteX5" fmla="*/ 2662 w 10000"/>
                <a:gd name="connsiteY5" fmla="*/ 10000 h 10000"/>
                <a:gd name="connsiteX6" fmla="*/ 7947 w 10000"/>
                <a:gd name="connsiteY6" fmla="*/ 10000 h 10000"/>
                <a:gd name="connsiteX7" fmla="*/ 10000 w 10000"/>
                <a:gd name="connsiteY7" fmla="*/ 5396 h 10000"/>
                <a:gd name="connsiteX8" fmla="*/ 9468 w 10000"/>
                <a:gd name="connsiteY8" fmla="*/ 5396 h 10000"/>
                <a:gd name="connsiteX9" fmla="*/ 7681 w 10000"/>
                <a:gd name="connsiteY9" fmla="*/ 9406 h 10000"/>
                <a:gd name="connsiteX0" fmla="*/ 7681 w 10000"/>
                <a:gd name="connsiteY0" fmla="*/ 5347 h 5941"/>
                <a:gd name="connsiteX1" fmla="*/ 2928 w 10000"/>
                <a:gd name="connsiteY1" fmla="*/ 5347 h 5941"/>
                <a:gd name="connsiteX2" fmla="*/ 532 w 10000"/>
                <a:gd name="connsiteY2" fmla="*/ 0 h 5941"/>
                <a:gd name="connsiteX3" fmla="*/ 0 w 10000"/>
                <a:gd name="connsiteY3" fmla="*/ 0 h 5941"/>
                <a:gd name="connsiteX4" fmla="*/ 2662 w 10000"/>
                <a:gd name="connsiteY4" fmla="*/ 5941 h 5941"/>
                <a:gd name="connsiteX5" fmla="*/ 7947 w 10000"/>
                <a:gd name="connsiteY5" fmla="*/ 5941 h 5941"/>
                <a:gd name="connsiteX6" fmla="*/ 10000 w 10000"/>
                <a:gd name="connsiteY6" fmla="*/ 1337 h 5941"/>
                <a:gd name="connsiteX7" fmla="*/ 9468 w 10000"/>
                <a:gd name="connsiteY7" fmla="*/ 1337 h 5941"/>
                <a:gd name="connsiteX8" fmla="*/ 7681 w 10000"/>
                <a:gd name="connsiteY8" fmla="*/ 5347 h 5941"/>
                <a:gd name="connsiteX0" fmla="*/ 7149 w 9468"/>
                <a:gd name="connsiteY0" fmla="*/ 9000 h 10000"/>
                <a:gd name="connsiteX1" fmla="*/ 2396 w 9468"/>
                <a:gd name="connsiteY1" fmla="*/ 9000 h 10000"/>
                <a:gd name="connsiteX2" fmla="*/ 0 w 9468"/>
                <a:gd name="connsiteY2" fmla="*/ 0 h 10000"/>
                <a:gd name="connsiteX3" fmla="*/ 2130 w 9468"/>
                <a:gd name="connsiteY3" fmla="*/ 10000 h 10000"/>
                <a:gd name="connsiteX4" fmla="*/ 7415 w 9468"/>
                <a:gd name="connsiteY4" fmla="*/ 10000 h 10000"/>
                <a:gd name="connsiteX5" fmla="*/ 9468 w 9468"/>
                <a:gd name="connsiteY5" fmla="*/ 2250 h 10000"/>
                <a:gd name="connsiteX6" fmla="*/ 8936 w 9468"/>
                <a:gd name="connsiteY6" fmla="*/ 2250 h 10000"/>
                <a:gd name="connsiteX7" fmla="*/ 7149 w 9468"/>
                <a:gd name="connsiteY7" fmla="*/ 9000 h 10000"/>
                <a:gd name="connsiteX0" fmla="*/ 5301 w 7750"/>
                <a:gd name="connsiteY0" fmla="*/ 6750 h 7750"/>
                <a:gd name="connsiteX1" fmla="*/ 281 w 7750"/>
                <a:gd name="connsiteY1" fmla="*/ 6750 h 7750"/>
                <a:gd name="connsiteX2" fmla="*/ 0 w 7750"/>
                <a:gd name="connsiteY2" fmla="*/ 7750 h 7750"/>
                <a:gd name="connsiteX3" fmla="*/ 5582 w 7750"/>
                <a:gd name="connsiteY3" fmla="*/ 7750 h 7750"/>
                <a:gd name="connsiteX4" fmla="*/ 7750 w 7750"/>
                <a:gd name="connsiteY4" fmla="*/ 0 h 7750"/>
                <a:gd name="connsiteX5" fmla="*/ 7188 w 7750"/>
                <a:gd name="connsiteY5" fmla="*/ 0 h 7750"/>
                <a:gd name="connsiteX6" fmla="*/ 5301 w 7750"/>
                <a:gd name="connsiteY6" fmla="*/ 6750 h 7750"/>
                <a:gd name="connsiteX0" fmla="*/ 6477 w 9637"/>
                <a:gd name="connsiteY0" fmla="*/ 8710 h 11452"/>
                <a:gd name="connsiteX1" fmla="*/ 0 w 9637"/>
                <a:gd name="connsiteY1" fmla="*/ 8710 h 11452"/>
                <a:gd name="connsiteX2" fmla="*/ 6840 w 9637"/>
                <a:gd name="connsiteY2" fmla="*/ 10000 h 11452"/>
                <a:gd name="connsiteX3" fmla="*/ 9637 w 9637"/>
                <a:gd name="connsiteY3" fmla="*/ 0 h 11452"/>
                <a:gd name="connsiteX4" fmla="*/ 8912 w 9637"/>
                <a:gd name="connsiteY4" fmla="*/ 0 h 11452"/>
                <a:gd name="connsiteX5" fmla="*/ 6477 w 9637"/>
                <a:gd name="connsiteY5" fmla="*/ 8710 h 11452"/>
                <a:gd name="connsiteX0" fmla="*/ 0 w 3279"/>
                <a:gd name="connsiteY0" fmla="*/ 7606 h 8732"/>
                <a:gd name="connsiteX1" fmla="*/ 377 w 3279"/>
                <a:gd name="connsiteY1" fmla="*/ 8732 h 8732"/>
                <a:gd name="connsiteX2" fmla="*/ 3279 w 3279"/>
                <a:gd name="connsiteY2" fmla="*/ 0 h 8732"/>
                <a:gd name="connsiteX3" fmla="*/ 2527 w 3279"/>
                <a:gd name="connsiteY3" fmla="*/ 0 h 8732"/>
                <a:gd name="connsiteX4" fmla="*/ 0 w 3279"/>
                <a:gd name="connsiteY4" fmla="*/ 7606 h 8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 h="8732">
                  <a:moveTo>
                    <a:pt x="0" y="7606"/>
                  </a:moveTo>
                  <a:cubicBezTo>
                    <a:pt x="126" y="7981"/>
                    <a:pt x="251" y="8357"/>
                    <a:pt x="377" y="8732"/>
                  </a:cubicBezTo>
                  <a:lnTo>
                    <a:pt x="3279" y="0"/>
                  </a:lnTo>
                  <a:lnTo>
                    <a:pt x="2527" y="0"/>
                  </a:lnTo>
                  <a:lnTo>
                    <a:pt x="0" y="7606"/>
                  </a:lnTo>
                  <a:close/>
                </a:path>
              </a:pathLst>
            </a:custGeom>
            <a:gradFill>
              <a:gsLst>
                <a:gs pos="67000">
                  <a:srgbClr val="B3B3B3"/>
                </a:gs>
                <a:gs pos="90000">
                  <a:schemeClr val="bg1"/>
                </a:gs>
              </a:gsLst>
              <a:lin ang="204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endParaRPr>
            </a:p>
          </p:txBody>
        </p:sp>
        <p:sp>
          <p:nvSpPr>
            <p:cNvPr id="20" name="Freeform 96"/>
            <p:cNvSpPr>
              <a:spLocks/>
            </p:cNvSpPr>
            <p:nvPr/>
          </p:nvSpPr>
          <p:spPr bwMode="auto">
            <a:xfrm>
              <a:off x="4314885" y="1003069"/>
              <a:ext cx="440399" cy="50384"/>
            </a:xfrm>
            <a:custGeom>
              <a:avLst/>
              <a:gdLst>
                <a:gd name="connsiteX0" fmla="*/ 10000 w 10000"/>
                <a:gd name="connsiteY0" fmla="*/ 4175 h 10000"/>
                <a:gd name="connsiteX1" fmla="*/ 7184 w 10000"/>
                <a:gd name="connsiteY1" fmla="*/ 0 h 10000"/>
                <a:gd name="connsiteX2" fmla="*/ 9253 w 10000"/>
                <a:gd name="connsiteY2" fmla="*/ 4175 h 10000"/>
                <a:gd name="connsiteX3" fmla="*/ 5632 w 10000"/>
                <a:gd name="connsiteY3" fmla="*/ 9417 h 10000"/>
                <a:gd name="connsiteX4" fmla="*/ 0 w 10000"/>
                <a:gd name="connsiteY4" fmla="*/ 9417 h 10000"/>
                <a:gd name="connsiteX5" fmla="*/ 0 w 10000"/>
                <a:gd name="connsiteY5" fmla="*/ 10000 h 10000"/>
                <a:gd name="connsiteX6" fmla="*/ 6034 w 10000"/>
                <a:gd name="connsiteY6" fmla="*/ 10000 h 10000"/>
                <a:gd name="connsiteX7" fmla="*/ 10000 w 10000"/>
                <a:gd name="connsiteY7" fmla="*/ 4175 h 10000"/>
                <a:gd name="connsiteX0" fmla="*/ 10000 w 10000"/>
                <a:gd name="connsiteY0" fmla="*/ 0 h 5825"/>
                <a:gd name="connsiteX1" fmla="*/ 9253 w 10000"/>
                <a:gd name="connsiteY1" fmla="*/ 0 h 5825"/>
                <a:gd name="connsiteX2" fmla="*/ 5632 w 10000"/>
                <a:gd name="connsiteY2" fmla="*/ 5242 h 5825"/>
                <a:gd name="connsiteX3" fmla="*/ 0 w 10000"/>
                <a:gd name="connsiteY3" fmla="*/ 5242 h 5825"/>
                <a:gd name="connsiteX4" fmla="*/ 0 w 10000"/>
                <a:gd name="connsiteY4" fmla="*/ 5825 h 5825"/>
                <a:gd name="connsiteX5" fmla="*/ 6034 w 10000"/>
                <a:gd name="connsiteY5" fmla="*/ 5825 h 5825"/>
                <a:gd name="connsiteX6" fmla="*/ 10000 w 10000"/>
                <a:gd name="connsiteY6" fmla="*/ 0 h 5825"/>
                <a:gd name="connsiteX0" fmla="*/ 10000 w 10000"/>
                <a:gd name="connsiteY0" fmla="*/ 0 h 10000"/>
                <a:gd name="connsiteX1" fmla="*/ 5632 w 10000"/>
                <a:gd name="connsiteY1" fmla="*/ 8999 h 10000"/>
                <a:gd name="connsiteX2" fmla="*/ 0 w 10000"/>
                <a:gd name="connsiteY2" fmla="*/ 8999 h 10000"/>
                <a:gd name="connsiteX3" fmla="*/ 0 w 10000"/>
                <a:gd name="connsiteY3" fmla="*/ 10000 h 10000"/>
                <a:gd name="connsiteX4" fmla="*/ 6034 w 10000"/>
                <a:gd name="connsiteY4" fmla="*/ 10000 h 10000"/>
                <a:gd name="connsiteX5" fmla="*/ 10000 w 10000"/>
                <a:gd name="connsiteY5" fmla="*/ 0 h 10000"/>
                <a:gd name="connsiteX0" fmla="*/ 6034 w 6034"/>
                <a:gd name="connsiteY0" fmla="*/ 1001 h 1001"/>
                <a:gd name="connsiteX1" fmla="*/ 5632 w 6034"/>
                <a:gd name="connsiteY1" fmla="*/ 0 h 1001"/>
                <a:gd name="connsiteX2" fmla="*/ 0 w 6034"/>
                <a:gd name="connsiteY2" fmla="*/ 0 h 1001"/>
                <a:gd name="connsiteX3" fmla="*/ 0 w 6034"/>
                <a:gd name="connsiteY3" fmla="*/ 1001 h 1001"/>
                <a:gd name="connsiteX4" fmla="*/ 6034 w 6034"/>
                <a:gd name="connsiteY4" fmla="*/ 1001 h 1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4" h="1001">
                  <a:moveTo>
                    <a:pt x="6034" y="1001"/>
                  </a:moveTo>
                  <a:lnTo>
                    <a:pt x="5632" y="0"/>
                  </a:lnTo>
                  <a:lnTo>
                    <a:pt x="0" y="0"/>
                  </a:lnTo>
                  <a:lnTo>
                    <a:pt x="0" y="1001"/>
                  </a:lnTo>
                  <a:lnTo>
                    <a:pt x="6034" y="1001"/>
                  </a:lnTo>
                  <a:close/>
                </a:path>
              </a:pathLst>
            </a:custGeom>
            <a:gradFill>
              <a:gsLst>
                <a:gs pos="67000">
                  <a:srgbClr val="B3B3B3"/>
                </a:gs>
                <a:gs pos="95000">
                  <a:schemeClr val="bg1"/>
                </a:gs>
              </a:gsLst>
              <a:lin ang="84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21" name="Freeform 97"/>
            <p:cNvSpPr>
              <a:spLocks/>
            </p:cNvSpPr>
            <p:nvPr/>
          </p:nvSpPr>
          <p:spPr bwMode="auto">
            <a:xfrm>
              <a:off x="4782870" y="2446060"/>
              <a:ext cx="1031874" cy="390097"/>
            </a:xfrm>
            <a:custGeom>
              <a:avLst/>
              <a:gdLst/>
              <a:ahLst/>
              <a:cxnLst>
                <a:cxn ang="0">
                  <a:pos x="60" y="12"/>
                </a:cxn>
                <a:cxn ang="0">
                  <a:pos x="186" y="12"/>
                </a:cxn>
                <a:cxn ang="0">
                  <a:pos x="233" y="93"/>
                </a:cxn>
                <a:cxn ang="0">
                  <a:pos x="246" y="93"/>
                </a:cxn>
                <a:cxn ang="0">
                  <a:pos x="193" y="0"/>
                </a:cxn>
                <a:cxn ang="0">
                  <a:pos x="53" y="0"/>
                </a:cxn>
                <a:cxn ang="0">
                  <a:pos x="0" y="93"/>
                </a:cxn>
                <a:cxn ang="0">
                  <a:pos x="13" y="93"/>
                </a:cxn>
                <a:cxn ang="0">
                  <a:pos x="60" y="12"/>
                </a:cxn>
              </a:cxnLst>
              <a:rect l="0" t="0" r="r" b="b"/>
              <a:pathLst>
                <a:path w="246" h="93">
                  <a:moveTo>
                    <a:pt x="60" y="12"/>
                  </a:moveTo>
                  <a:lnTo>
                    <a:pt x="186" y="12"/>
                  </a:lnTo>
                  <a:lnTo>
                    <a:pt x="233" y="93"/>
                  </a:lnTo>
                  <a:lnTo>
                    <a:pt x="246" y="93"/>
                  </a:lnTo>
                  <a:lnTo>
                    <a:pt x="193" y="0"/>
                  </a:lnTo>
                  <a:lnTo>
                    <a:pt x="53" y="0"/>
                  </a:lnTo>
                  <a:lnTo>
                    <a:pt x="0" y="93"/>
                  </a:lnTo>
                  <a:lnTo>
                    <a:pt x="13" y="93"/>
                  </a:lnTo>
                  <a:lnTo>
                    <a:pt x="60" y="12"/>
                  </a:lnTo>
                  <a:close/>
                </a:path>
              </a:pathLst>
            </a:custGeom>
            <a:gradFill>
              <a:gsLst>
                <a:gs pos="61000">
                  <a:srgbClr val="B3B3B3"/>
                </a:gs>
                <a:gs pos="85000">
                  <a:schemeClr val="bg1"/>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22" name="Freeform 97"/>
            <p:cNvSpPr>
              <a:spLocks/>
            </p:cNvSpPr>
            <p:nvPr/>
          </p:nvSpPr>
          <p:spPr bwMode="auto">
            <a:xfrm flipV="1">
              <a:off x="4782870" y="181497"/>
              <a:ext cx="1031874" cy="390097"/>
            </a:xfrm>
            <a:custGeom>
              <a:avLst/>
              <a:gdLst/>
              <a:ahLst/>
              <a:cxnLst>
                <a:cxn ang="0">
                  <a:pos x="60" y="12"/>
                </a:cxn>
                <a:cxn ang="0">
                  <a:pos x="186" y="12"/>
                </a:cxn>
                <a:cxn ang="0">
                  <a:pos x="233" y="93"/>
                </a:cxn>
                <a:cxn ang="0">
                  <a:pos x="246" y="93"/>
                </a:cxn>
                <a:cxn ang="0">
                  <a:pos x="193" y="0"/>
                </a:cxn>
                <a:cxn ang="0">
                  <a:pos x="53" y="0"/>
                </a:cxn>
                <a:cxn ang="0">
                  <a:pos x="0" y="93"/>
                </a:cxn>
                <a:cxn ang="0">
                  <a:pos x="13" y="93"/>
                </a:cxn>
                <a:cxn ang="0">
                  <a:pos x="60" y="12"/>
                </a:cxn>
              </a:cxnLst>
              <a:rect l="0" t="0" r="r" b="b"/>
              <a:pathLst>
                <a:path w="246" h="93">
                  <a:moveTo>
                    <a:pt x="60" y="12"/>
                  </a:moveTo>
                  <a:lnTo>
                    <a:pt x="186" y="12"/>
                  </a:lnTo>
                  <a:lnTo>
                    <a:pt x="233" y="93"/>
                  </a:lnTo>
                  <a:lnTo>
                    <a:pt x="246" y="93"/>
                  </a:lnTo>
                  <a:lnTo>
                    <a:pt x="193" y="0"/>
                  </a:lnTo>
                  <a:lnTo>
                    <a:pt x="53" y="0"/>
                  </a:lnTo>
                  <a:lnTo>
                    <a:pt x="0" y="93"/>
                  </a:lnTo>
                  <a:lnTo>
                    <a:pt x="13" y="93"/>
                  </a:lnTo>
                  <a:lnTo>
                    <a:pt x="60" y="12"/>
                  </a:lnTo>
                  <a:close/>
                </a:path>
              </a:pathLst>
            </a:custGeom>
            <a:gradFill>
              <a:gsLst>
                <a:gs pos="61000">
                  <a:srgbClr val="B3B3B3"/>
                </a:gs>
                <a:gs pos="85000">
                  <a:schemeClr val="bg1"/>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23" name="Freeform 93"/>
            <p:cNvSpPr>
              <a:spLocks/>
            </p:cNvSpPr>
            <p:nvPr/>
          </p:nvSpPr>
          <p:spPr bwMode="auto">
            <a:xfrm>
              <a:off x="6674667" y="1489624"/>
              <a:ext cx="486547" cy="50401"/>
            </a:xfrm>
            <a:custGeom>
              <a:avLst/>
              <a:gdLst>
                <a:gd name="connsiteX0" fmla="*/ 4108 w 10000"/>
                <a:gd name="connsiteY0" fmla="*/ 9444 h 10000"/>
                <a:gd name="connsiteX1" fmla="*/ 703 w 10000"/>
                <a:gd name="connsiteY1" fmla="*/ 4398 h 10000"/>
                <a:gd name="connsiteX2" fmla="*/ 3730 w 10000"/>
                <a:gd name="connsiteY2" fmla="*/ 0 h 10000"/>
                <a:gd name="connsiteX3" fmla="*/ 0 w 10000"/>
                <a:gd name="connsiteY3" fmla="*/ 4398 h 10000"/>
                <a:gd name="connsiteX4" fmla="*/ 3730 w 10000"/>
                <a:gd name="connsiteY4" fmla="*/ 10000 h 10000"/>
                <a:gd name="connsiteX5" fmla="*/ 10000 w 10000"/>
                <a:gd name="connsiteY5" fmla="*/ 10000 h 10000"/>
                <a:gd name="connsiteX6" fmla="*/ 10000 w 10000"/>
                <a:gd name="connsiteY6" fmla="*/ 9444 h 10000"/>
                <a:gd name="connsiteX7" fmla="*/ 4108 w 10000"/>
                <a:gd name="connsiteY7" fmla="*/ 9444 h 10000"/>
                <a:gd name="connsiteX0" fmla="*/ 4108 w 10000"/>
                <a:gd name="connsiteY0" fmla="*/ 5046 h 5602"/>
                <a:gd name="connsiteX1" fmla="*/ 703 w 10000"/>
                <a:gd name="connsiteY1" fmla="*/ 0 h 5602"/>
                <a:gd name="connsiteX2" fmla="*/ 0 w 10000"/>
                <a:gd name="connsiteY2" fmla="*/ 0 h 5602"/>
                <a:gd name="connsiteX3" fmla="*/ 3730 w 10000"/>
                <a:gd name="connsiteY3" fmla="*/ 5602 h 5602"/>
                <a:gd name="connsiteX4" fmla="*/ 10000 w 10000"/>
                <a:gd name="connsiteY4" fmla="*/ 5602 h 5602"/>
                <a:gd name="connsiteX5" fmla="*/ 10000 w 10000"/>
                <a:gd name="connsiteY5" fmla="*/ 5046 h 5602"/>
                <a:gd name="connsiteX6" fmla="*/ 4108 w 10000"/>
                <a:gd name="connsiteY6" fmla="*/ 5046 h 5602"/>
                <a:gd name="connsiteX0" fmla="*/ 3405 w 9297"/>
                <a:gd name="connsiteY0" fmla="*/ 9007 h 10000"/>
                <a:gd name="connsiteX1" fmla="*/ 0 w 9297"/>
                <a:gd name="connsiteY1" fmla="*/ 0 h 10000"/>
                <a:gd name="connsiteX2" fmla="*/ 3027 w 9297"/>
                <a:gd name="connsiteY2" fmla="*/ 10000 h 10000"/>
                <a:gd name="connsiteX3" fmla="*/ 9297 w 9297"/>
                <a:gd name="connsiteY3" fmla="*/ 10000 h 10000"/>
                <a:gd name="connsiteX4" fmla="*/ 9297 w 9297"/>
                <a:gd name="connsiteY4" fmla="*/ 9007 h 10000"/>
                <a:gd name="connsiteX5" fmla="*/ 3405 w 9297"/>
                <a:gd name="connsiteY5" fmla="*/ 9007 h 10000"/>
                <a:gd name="connsiteX0" fmla="*/ 406 w 6744"/>
                <a:gd name="connsiteY0" fmla="*/ 0 h 993"/>
                <a:gd name="connsiteX1" fmla="*/ 0 w 6744"/>
                <a:gd name="connsiteY1" fmla="*/ 993 h 993"/>
                <a:gd name="connsiteX2" fmla="*/ 6744 w 6744"/>
                <a:gd name="connsiteY2" fmla="*/ 993 h 993"/>
                <a:gd name="connsiteX3" fmla="*/ 6744 w 6744"/>
                <a:gd name="connsiteY3" fmla="*/ 0 h 993"/>
                <a:gd name="connsiteX4" fmla="*/ 406 w 6744"/>
                <a:gd name="connsiteY4" fmla="*/ 0 h 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4" h="993">
                  <a:moveTo>
                    <a:pt x="406" y="0"/>
                  </a:moveTo>
                  <a:lnTo>
                    <a:pt x="0" y="993"/>
                  </a:lnTo>
                  <a:lnTo>
                    <a:pt x="6744" y="993"/>
                  </a:lnTo>
                  <a:lnTo>
                    <a:pt x="6744" y="0"/>
                  </a:lnTo>
                  <a:lnTo>
                    <a:pt x="406" y="0"/>
                  </a:lnTo>
                  <a:close/>
                </a:path>
              </a:pathLst>
            </a:custGeom>
            <a:gradFill>
              <a:gsLst>
                <a:gs pos="67000">
                  <a:srgbClr val="B3B3B3"/>
                </a:gs>
                <a:gs pos="89000">
                  <a:schemeClr val="bg1"/>
                </a:gs>
              </a:gsLst>
              <a:lin ang="6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spTree>
    <p:extLst>
      <p:ext uri="{BB962C8B-B14F-4D97-AF65-F5344CB8AC3E}">
        <p14:creationId xmlns:p14="http://schemas.microsoft.com/office/powerpoint/2010/main" xmlns="" val="36232749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39845" y="1484658"/>
            <a:ext cx="8065901" cy="460957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93051301-4D65-4094-8878-C11E96FCE442}" type="datetime1">
              <a:rPr lang="de-DE" smtClean="0">
                <a:solidFill>
                  <a:srgbClr val="005687"/>
                </a:solidFill>
              </a:rPr>
              <a:pPr/>
              <a:t>25.02.2013</a:t>
            </a:fld>
            <a:endParaRPr lang="de-DE">
              <a:solidFill>
                <a:srgbClr val="005687"/>
              </a:solidFill>
            </a:endParaRPr>
          </a:p>
        </p:txBody>
      </p:sp>
      <p:sp>
        <p:nvSpPr>
          <p:cNvPr id="6" name="Foliennummernplatzhalter 5"/>
          <p:cNvSpPr>
            <a:spLocks noGrp="1"/>
          </p:cNvSpPr>
          <p:nvPr>
            <p:ph type="sldNum" sz="quarter" idx="12"/>
          </p:nvPr>
        </p:nvSpPr>
        <p:spPr>
          <a:xfrm>
            <a:off x="538754" y="6598880"/>
            <a:ext cx="288975" cy="260708"/>
          </a:xfrm>
        </p:spPr>
        <p:txBody>
          <a:bodyPr/>
          <a:lstStyle/>
          <a:p>
            <a:fld id="{9258E842-4B02-4DA3-B5D3-ADFF1101E352}" type="slidenum">
              <a:rPr lang="de-DE" smtClean="0">
                <a:solidFill>
                  <a:srgbClr val="005687"/>
                </a:solidFill>
              </a:rPr>
              <a:pPr/>
              <a:t>‹Nr.›</a:t>
            </a:fld>
            <a:endParaRPr lang="de-DE" dirty="0">
              <a:solidFill>
                <a:srgbClr val="005687"/>
              </a:solidFill>
            </a:endParaRPr>
          </a:p>
        </p:txBody>
      </p:sp>
      <p:sp>
        <p:nvSpPr>
          <p:cNvPr id="8" name="Titel 7"/>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xmlns="" val="27419155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196118" y="2715626"/>
            <a:ext cx="6409627" cy="1362390"/>
          </a:xfrm>
        </p:spPr>
        <p:txBody>
          <a:bodyPr anchor="t">
            <a:noAutofit/>
          </a:bodyPr>
          <a:lstStyle>
            <a:lvl1pPr algn="l">
              <a:defRPr sz="3600" b="0" cap="all"/>
            </a:lvl1pPr>
          </a:lstStyle>
          <a:p>
            <a:r>
              <a:rPr lang="de-DE" smtClean="0"/>
              <a:t>Titelmasterformat durch Klicken bearbeiten</a:t>
            </a:r>
            <a:endParaRPr lang="de-DE"/>
          </a:p>
        </p:txBody>
      </p:sp>
      <p:sp>
        <p:nvSpPr>
          <p:cNvPr id="4" name="Datumsplatzhalter 3"/>
          <p:cNvSpPr>
            <a:spLocks noGrp="1"/>
          </p:cNvSpPr>
          <p:nvPr>
            <p:ph type="dt" sz="half" idx="10"/>
          </p:nvPr>
        </p:nvSpPr>
        <p:spPr/>
        <p:txBody>
          <a:bodyPr/>
          <a:lstStyle/>
          <a:p>
            <a:fld id="{E35BBC35-9D1F-474B-9753-B332A9460CD7}" type="datetime1">
              <a:rPr lang="de-DE" smtClean="0">
                <a:solidFill>
                  <a:srgbClr val="005687"/>
                </a:solidFill>
              </a:rPr>
              <a:pPr/>
              <a:t>25.02.2013</a:t>
            </a:fld>
            <a:endParaRPr lang="de-DE">
              <a:solidFill>
                <a:srgbClr val="005687"/>
              </a:solidFill>
            </a:endParaRPr>
          </a:p>
        </p:txBody>
      </p:sp>
      <p:sp>
        <p:nvSpPr>
          <p:cNvPr id="6" name="Foliennummernplatzhalter 5"/>
          <p:cNvSpPr>
            <a:spLocks noGrp="1"/>
          </p:cNvSpPr>
          <p:nvPr>
            <p:ph type="sldNum" sz="quarter" idx="12"/>
          </p:nvPr>
        </p:nvSpPr>
        <p:spPr/>
        <p:txBody>
          <a:bodyPr/>
          <a:lstStyle/>
          <a:p>
            <a:fld id="{9258E842-4B02-4DA3-B5D3-ADFF1101E352}" type="slidenum">
              <a:rPr lang="de-DE" smtClean="0">
                <a:solidFill>
                  <a:srgbClr val="005687"/>
                </a:solidFill>
              </a:rPr>
              <a:pPr/>
              <a:t>‹Nr.›</a:t>
            </a:fld>
            <a:endParaRPr lang="de-DE" dirty="0">
              <a:solidFill>
                <a:srgbClr val="005687"/>
              </a:solidFill>
            </a:endParaRPr>
          </a:p>
        </p:txBody>
      </p:sp>
      <p:sp>
        <p:nvSpPr>
          <p:cNvPr id="9" name="Sechseck 8"/>
          <p:cNvSpPr/>
          <p:nvPr userDrawn="1"/>
        </p:nvSpPr>
        <p:spPr>
          <a:xfrm>
            <a:off x="1547934" y="2781572"/>
            <a:ext cx="417719" cy="36012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de-DE">
              <a:solidFill>
                <a:prstClr val="white"/>
              </a:solidFill>
            </a:endParaRPr>
          </a:p>
        </p:txBody>
      </p:sp>
    </p:spTree>
    <p:extLst>
      <p:ext uri="{BB962C8B-B14F-4D97-AF65-F5344CB8AC3E}">
        <p14:creationId xmlns:p14="http://schemas.microsoft.com/office/powerpoint/2010/main" xmlns="" val="23273040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845" y="1484658"/>
            <a:ext cx="3956737" cy="460957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9007" y="1484658"/>
            <a:ext cx="3956737" cy="460957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F08F62B-0E74-4BCE-B2E3-CF592630D122}" type="datetime1">
              <a:rPr lang="de-DE" smtClean="0">
                <a:solidFill>
                  <a:srgbClr val="005687"/>
                </a:solidFill>
              </a:rPr>
              <a:pPr/>
              <a:t>25.02.2013</a:t>
            </a:fld>
            <a:endParaRPr lang="de-DE">
              <a:solidFill>
                <a:srgbClr val="005687"/>
              </a:solidFill>
            </a:endParaRPr>
          </a:p>
        </p:txBody>
      </p:sp>
      <p:sp>
        <p:nvSpPr>
          <p:cNvPr id="7" name="Foliennummernplatzhalter 6"/>
          <p:cNvSpPr>
            <a:spLocks noGrp="1"/>
          </p:cNvSpPr>
          <p:nvPr>
            <p:ph type="sldNum" sz="quarter" idx="12"/>
          </p:nvPr>
        </p:nvSpPr>
        <p:spPr/>
        <p:txBody>
          <a:bodyPr/>
          <a:lstStyle/>
          <a:p>
            <a:fld id="{9258E842-4B02-4DA3-B5D3-ADFF1101E352}" type="slidenum">
              <a:rPr lang="de-DE" smtClean="0">
                <a:solidFill>
                  <a:srgbClr val="005687"/>
                </a:solidFill>
              </a:rPr>
              <a:pPr/>
              <a:t>‹Nr.›</a:t>
            </a:fld>
            <a:endParaRPr lang="de-DE">
              <a:solidFill>
                <a:srgbClr val="005687"/>
              </a:solidFill>
            </a:endParaRPr>
          </a:p>
        </p:txBody>
      </p:sp>
    </p:spTree>
    <p:extLst>
      <p:ext uri="{BB962C8B-B14F-4D97-AF65-F5344CB8AC3E}">
        <p14:creationId xmlns:p14="http://schemas.microsoft.com/office/powerpoint/2010/main" xmlns="" val="14048113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4" name="Inhaltsplatzhalter 3"/>
          <p:cNvSpPr>
            <a:spLocks noGrp="1"/>
          </p:cNvSpPr>
          <p:nvPr>
            <p:ph sz="half" idx="2"/>
          </p:nvPr>
        </p:nvSpPr>
        <p:spPr>
          <a:xfrm>
            <a:off x="4140671" y="1484658"/>
            <a:ext cx="4465073" cy="4609579"/>
          </a:xfrm>
        </p:spPr>
        <p:txBody>
          <a:bodyPr>
            <a:normAutofit/>
          </a:bodyPr>
          <a:lstStyle>
            <a:lvl1pPr>
              <a:defRPr sz="2200"/>
            </a:lvl1pPr>
            <a:lvl2pPr marL="361950" indent="-361950">
              <a:defRPr sz="2200"/>
            </a:lvl2pPr>
            <a:lvl3pPr marL="628650" indent="-266701">
              <a:defRPr sz="2200"/>
            </a:lvl3pPr>
            <a:lvl4pPr marL="990600" indent="-360363">
              <a:defRPr sz="2200"/>
            </a:lvl4pPr>
            <a:lvl5pPr marL="1343024" indent="-266701" defTabSz="1162050">
              <a:defRPr sz="22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F2273CBF-1FCC-4CC5-B471-4B0C7B9AA568}" type="datetime1">
              <a:rPr lang="de-DE" smtClean="0">
                <a:solidFill>
                  <a:srgbClr val="005687"/>
                </a:solidFill>
              </a:rPr>
              <a:pPr/>
              <a:t>25.02.2013</a:t>
            </a:fld>
            <a:endParaRPr lang="de-DE">
              <a:solidFill>
                <a:srgbClr val="005687"/>
              </a:solidFill>
            </a:endParaRPr>
          </a:p>
        </p:txBody>
      </p:sp>
      <p:sp>
        <p:nvSpPr>
          <p:cNvPr id="7" name="Foliennummernplatzhalter 6"/>
          <p:cNvSpPr>
            <a:spLocks noGrp="1"/>
          </p:cNvSpPr>
          <p:nvPr>
            <p:ph type="sldNum" sz="quarter" idx="12"/>
          </p:nvPr>
        </p:nvSpPr>
        <p:spPr/>
        <p:txBody>
          <a:bodyPr/>
          <a:lstStyle/>
          <a:p>
            <a:fld id="{9258E842-4B02-4DA3-B5D3-ADFF1101E352}" type="slidenum">
              <a:rPr lang="de-DE" smtClean="0">
                <a:solidFill>
                  <a:srgbClr val="005687"/>
                </a:solidFill>
              </a:rPr>
              <a:pPr/>
              <a:t>‹Nr.›</a:t>
            </a:fld>
            <a:endParaRPr lang="de-DE">
              <a:solidFill>
                <a:srgbClr val="005687"/>
              </a:solidFill>
            </a:endParaRPr>
          </a:p>
        </p:txBody>
      </p:sp>
      <p:sp>
        <p:nvSpPr>
          <p:cNvPr id="9" name="Bildplatzhalter 8"/>
          <p:cNvSpPr>
            <a:spLocks noGrp="1"/>
          </p:cNvSpPr>
          <p:nvPr>
            <p:ph type="pic" sz="quarter" idx="13"/>
          </p:nvPr>
        </p:nvSpPr>
        <p:spPr>
          <a:xfrm>
            <a:off x="539844" y="1484656"/>
            <a:ext cx="3312174" cy="4609580"/>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xmlns="" val="25731836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lauf">
    <p:spTree>
      <p:nvGrpSpPr>
        <p:cNvPr id="1" name=""/>
        <p:cNvGrpSpPr/>
        <p:nvPr/>
      </p:nvGrpSpPr>
      <p:grpSpPr>
        <a:xfrm>
          <a:off x="0" y="0"/>
          <a:ext cx="0" cy="0"/>
          <a:chOff x="0" y="0"/>
          <a:chExt cx="0" cy="0"/>
        </a:xfrm>
      </p:grpSpPr>
      <p:sp>
        <p:nvSpPr>
          <p:cNvPr id="7" name="Rechteck 6"/>
          <p:cNvSpPr/>
          <p:nvPr userDrawn="1"/>
        </p:nvSpPr>
        <p:spPr>
          <a:xfrm>
            <a:off x="179543" y="188685"/>
            <a:ext cx="8786502" cy="63381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de-DE">
              <a:solidFill>
                <a:prstClr val="white"/>
              </a:solidFill>
            </a:endParaRPr>
          </a:p>
        </p:txBody>
      </p:sp>
      <p:sp>
        <p:nvSpPr>
          <p:cNvPr id="3" name="Inhaltsplatzhalter 2"/>
          <p:cNvSpPr>
            <a:spLocks noGrp="1"/>
          </p:cNvSpPr>
          <p:nvPr>
            <p:ph idx="1"/>
          </p:nvPr>
        </p:nvSpPr>
        <p:spPr>
          <a:xfrm>
            <a:off x="539645" y="1485127"/>
            <a:ext cx="8066099" cy="4609108"/>
          </a:xfrm>
        </p:spPr>
        <p:txBody>
          <a:bodyPr>
            <a:normAutofit/>
          </a:bodyPr>
          <a:lstStyle>
            <a:lvl1pPr>
              <a:defRPr sz="2200">
                <a:solidFill>
                  <a:schemeClr val="bg1"/>
                </a:solidFill>
              </a:defRPr>
            </a:lvl1pPr>
            <a:lvl2pPr marL="361950" indent="-361950">
              <a:buClr>
                <a:schemeClr val="bg1"/>
              </a:buClr>
              <a:defRPr sz="2200">
                <a:solidFill>
                  <a:schemeClr val="bg1"/>
                </a:solidFill>
              </a:defRPr>
            </a:lvl2pPr>
            <a:lvl3pPr marL="628650" indent="-266701">
              <a:buClr>
                <a:schemeClr val="bg1"/>
              </a:buClr>
              <a:defRPr sz="2200">
                <a:solidFill>
                  <a:schemeClr val="bg1"/>
                </a:solidFill>
              </a:defRPr>
            </a:lvl3pPr>
            <a:lvl4pPr marL="990600" indent="-360363">
              <a:buClr>
                <a:schemeClr val="bg1"/>
              </a:buClr>
              <a:defRPr sz="2200">
                <a:solidFill>
                  <a:schemeClr val="bg1"/>
                </a:solidFill>
              </a:defRPr>
            </a:lvl4pPr>
            <a:lvl5pPr marL="1257301" indent="-276226" defTabSz="990600">
              <a:buClr>
                <a:schemeClr val="bg1"/>
              </a:buClr>
              <a:defRPr sz="2200">
                <a:solidFill>
                  <a:schemeClr val="bg1"/>
                </a:solidFill>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BEEF2784-DE83-4609-AFD5-5980B6FEB2E0}" type="datetime1">
              <a:rPr lang="de-DE" smtClean="0">
                <a:solidFill>
                  <a:srgbClr val="005687"/>
                </a:solidFill>
              </a:rPr>
              <a:pPr/>
              <a:t>25.02.2013</a:t>
            </a:fld>
            <a:endParaRPr lang="de-DE">
              <a:solidFill>
                <a:srgbClr val="005687"/>
              </a:solidFill>
            </a:endParaRPr>
          </a:p>
        </p:txBody>
      </p:sp>
      <p:sp>
        <p:nvSpPr>
          <p:cNvPr id="6" name="Foliennummernplatzhalter 5"/>
          <p:cNvSpPr>
            <a:spLocks noGrp="1"/>
          </p:cNvSpPr>
          <p:nvPr>
            <p:ph type="sldNum" sz="quarter" idx="12"/>
          </p:nvPr>
        </p:nvSpPr>
        <p:spPr>
          <a:xfrm>
            <a:off x="538754" y="6598880"/>
            <a:ext cx="288975" cy="260708"/>
          </a:xfrm>
        </p:spPr>
        <p:txBody>
          <a:bodyPr/>
          <a:lstStyle/>
          <a:p>
            <a:fld id="{9258E842-4B02-4DA3-B5D3-ADFF1101E352}" type="slidenum">
              <a:rPr lang="de-DE" smtClean="0">
                <a:solidFill>
                  <a:srgbClr val="005687"/>
                </a:solidFill>
              </a:rPr>
              <a:pPr/>
              <a:t>‹Nr.›</a:t>
            </a:fld>
            <a:endParaRPr lang="de-DE">
              <a:solidFill>
                <a:srgbClr val="005687"/>
              </a:solidFill>
            </a:endParaRPr>
          </a:p>
        </p:txBody>
      </p:sp>
      <p:sp>
        <p:nvSpPr>
          <p:cNvPr id="14" name="Freeform 46"/>
          <p:cNvSpPr>
            <a:spLocks/>
          </p:cNvSpPr>
          <p:nvPr userDrawn="1"/>
        </p:nvSpPr>
        <p:spPr bwMode="auto">
          <a:xfrm>
            <a:off x="7916651" y="6589652"/>
            <a:ext cx="841521" cy="269937"/>
          </a:xfrm>
          <a:custGeom>
            <a:avLst/>
            <a:gdLst/>
            <a:ahLst/>
            <a:cxnLst>
              <a:cxn ang="0">
                <a:pos x="99" y="0"/>
              </a:cxn>
              <a:cxn ang="0">
                <a:pos x="0" y="170"/>
              </a:cxn>
              <a:cxn ang="0">
                <a:pos x="5" y="170"/>
              </a:cxn>
              <a:cxn ang="0">
                <a:pos x="102" y="4"/>
              </a:cxn>
              <a:cxn ang="0">
                <a:pos x="428" y="4"/>
              </a:cxn>
              <a:cxn ang="0">
                <a:pos x="525" y="170"/>
              </a:cxn>
              <a:cxn ang="0">
                <a:pos x="530" y="170"/>
              </a:cxn>
              <a:cxn ang="0">
                <a:pos x="430" y="0"/>
              </a:cxn>
              <a:cxn ang="0">
                <a:pos x="99" y="0"/>
              </a:cxn>
            </a:cxnLst>
            <a:rect l="0" t="0" r="r" b="b"/>
            <a:pathLst>
              <a:path w="530" h="170">
                <a:moveTo>
                  <a:pt x="99" y="0"/>
                </a:moveTo>
                <a:lnTo>
                  <a:pt x="0" y="170"/>
                </a:lnTo>
                <a:lnTo>
                  <a:pt x="5" y="170"/>
                </a:lnTo>
                <a:lnTo>
                  <a:pt x="102" y="4"/>
                </a:lnTo>
                <a:lnTo>
                  <a:pt x="428" y="4"/>
                </a:lnTo>
                <a:lnTo>
                  <a:pt x="525" y="170"/>
                </a:lnTo>
                <a:lnTo>
                  <a:pt x="530" y="170"/>
                </a:lnTo>
                <a:lnTo>
                  <a:pt x="430" y="0"/>
                </a:lnTo>
                <a:lnTo>
                  <a:pt x="99"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pic>
        <p:nvPicPr>
          <p:cNvPr id="58" name="Grafik 57" descr="hg4.png"/>
          <p:cNvPicPr>
            <a:picLocks noChangeAspect="1"/>
          </p:cNvPicPr>
          <p:nvPr userDrawn="1"/>
        </p:nvPicPr>
        <p:blipFill>
          <a:blip r:embed="rId2" cstate="print"/>
          <a:stretch>
            <a:fillRect/>
          </a:stretch>
        </p:blipFill>
        <p:spPr>
          <a:xfrm>
            <a:off x="0" y="2286"/>
            <a:ext cx="9145588" cy="6855019"/>
          </a:xfrm>
          <a:prstGeom prst="rect">
            <a:avLst/>
          </a:prstGeom>
        </p:spPr>
      </p:pic>
      <p:sp>
        <p:nvSpPr>
          <p:cNvPr id="15" name="Titelplatzhalter 1"/>
          <p:cNvSpPr txBox="1">
            <a:spLocks/>
          </p:cNvSpPr>
          <p:nvPr userDrawn="1"/>
        </p:nvSpPr>
        <p:spPr>
          <a:xfrm>
            <a:off x="539845" y="631271"/>
            <a:ext cx="8065901" cy="576197"/>
          </a:xfrm>
          <a:prstGeom prst="rect">
            <a:avLst/>
          </a:prstGeom>
        </p:spPr>
        <p:txBody>
          <a:bodyPr vert="horz" lIns="0" tIns="0" rIns="0" bIns="0" rtlCol="0" anchor="b" anchorCtr="0">
            <a:norm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r>
              <a:rPr lang="de-DE" smtClean="0">
                <a:solidFill>
                  <a:prstClr val="white"/>
                </a:solidFill>
              </a:rPr>
              <a:t>Titelmasterformat durch Klicken bearbeiten</a:t>
            </a:r>
            <a:endParaRPr lang="de-DE" dirty="0">
              <a:solidFill>
                <a:prstClr val="white"/>
              </a:solidFill>
            </a:endParaRPr>
          </a:p>
        </p:txBody>
      </p:sp>
    </p:spTree>
    <p:extLst>
      <p:ext uri="{BB962C8B-B14F-4D97-AF65-F5344CB8AC3E}">
        <p14:creationId xmlns:p14="http://schemas.microsoft.com/office/powerpoint/2010/main" xmlns="" val="5931762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7" name="Rechteck 6"/>
          <p:cNvSpPr/>
          <p:nvPr userDrawn="1"/>
        </p:nvSpPr>
        <p:spPr>
          <a:xfrm>
            <a:off x="179543" y="188685"/>
            <a:ext cx="8786502" cy="63381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de-DE">
              <a:solidFill>
                <a:prstClr val="white"/>
              </a:solidFill>
            </a:endParaRPr>
          </a:p>
        </p:txBody>
      </p:sp>
      <p:sp>
        <p:nvSpPr>
          <p:cNvPr id="4" name="Datumsplatzhalter 3"/>
          <p:cNvSpPr>
            <a:spLocks noGrp="1"/>
          </p:cNvSpPr>
          <p:nvPr>
            <p:ph type="dt" sz="half" idx="10"/>
          </p:nvPr>
        </p:nvSpPr>
        <p:spPr/>
        <p:txBody>
          <a:bodyPr/>
          <a:lstStyle/>
          <a:p>
            <a:fld id="{B50FB3D3-B64A-4DBB-A73A-E5022B15E0A8}" type="datetime1">
              <a:rPr lang="de-DE" smtClean="0">
                <a:solidFill>
                  <a:srgbClr val="005687"/>
                </a:solidFill>
              </a:rPr>
              <a:pPr/>
              <a:t>25.02.2013</a:t>
            </a:fld>
            <a:endParaRPr lang="de-DE">
              <a:solidFill>
                <a:srgbClr val="005687"/>
              </a:solidFill>
            </a:endParaRPr>
          </a:p>
        </p:txBody>
      </p:sp>
      <p:sp>
        <p:nvSpPr>
          <p:cNvPr id="6" name="Foliennummernplatzhalter 5"/>
          <p:cNvSpPr>
            <a:spLocks noGrp="1"/>
          </p:cNvSpPr>
          <p:nvPr>
            <p:ph type="sldNum" sz="quarter" idx="12"/>
          </p:nvPr>
        </p:nvSpPr>
        <p:spPr>
          <a:xfrm>
            <a:off x="538754" y="6598880"/>
            <a:ext cx="288975" cy="260708"/>
          </a:xfrm>
        </p:spPr>
        <p:txBody>
          <a:bodyPr/>
          <a:lstStyle/>
          <a:p>
            <a:fld id="{9258E842-4B02-4DA3-B5D3-ADFF1101E352}" type="slidenum">
              <a:rPr lang="de-DE" smtClean="0">
                <a:solidFill>
                  <a:srgbClr val="005687"/>
                </a:solidFill>
              </a:rPr>
              <a:pPr/>
              <a:t>‹Nr.›</a:t>
            </a:fld>
            <a:endParaRPr lang="de-DE">
              <a:solidFill>
                <a:srgbClr val="005687"/>
              </a:solidFill>
            </a:endParaRPr>
          </a:p>
        </p:txBody>
      </p:sp>
      <p:sp>
        <p:nvSpPr>
          <p:cNvPr id="14" name="Freeform 46"/>
          <p:cNvSpPr>
            <a:spLocks/>
          </p:cNvSpPr>
          <p:nvPr userDrawn="1"/>
        </p:nvSpPr>
        <p:spPr bwMode="auto">
          <a:xfrm>
            <a:off x="7916651" y="6589652"/>
            <a:ext cx="841521" cy="269937"/>
          </a:xfrm>
          <a:custGeom>
            <a:avLst/>
            <a:gdLst/>
            <a:ahLst/>
            <a:cxnLst>
              <a:cxn ang="0">
                <a:pos x="99" y="0"/>
              </a:cxn>
              <a:cxn ang="0">
                <a:pos x="0" y="170"/>
              </a:cxn>
              <a:cxn ang="0">
                <a:pos x="5" y="170"/>
              </a:cxn>
              <a:cxn ang="0">
                <a:pos x="102" y="4"/>
              </a:cxn>
              <a:cxn ang="0">
                <a:pos x="428" y="4"/>
              </a:cxn>
              <a:cxn ang="0">
                <a:pos x="525" y="170"/>
              </a:cxn>
              <a:cxn ang="0">
                <a:pos x="530" y="170"/>
              </a:cxn>
              <a:cxn ang="0">
                <a:pos x="430" y="0"/>
              </a:cxn>
              <a:cxn ang="0">
                <a:pos x="99" y="0"/>
              </a:cxn>
            </a:cxnLst>
            <a:rect l="0" t="0" r="r" b="b"/>
            <a:pathLst>
              <a:path w="530" h="170">
                <a:moveTo>
                  <a:pt x="99" y="0"/>
                </a:moveTo>
                <a:lnTo>
                  <a:pt x="0" y="170"/>
                </a:lnTo>
                <a:lnTo>
                  <a:pt x="5" y="170"/>
                </a:lnTo>
                <a:lnTo>
                  <a:pt x="102" y="4"/>
                </a:lnTo>
                <a:lnTo>
                  <a:pt x="428" y="4"/>
                </a:lnTo>
                <a:lnTo>
                  <a:pt x="525" y="170"/>
                </a:lnTo>
                <a:lnTo>
                  <a:pt x="530" y="170"/>
                </a:lnTo>
                <a:lnTo>
                  <a:pt x="430" y="0"/>
                </a:lnTo>
                <a:lnTo>
                  <a:pt x="99"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pic>
        <p:nvPicPr>
          <p:cNvPr id="58" name="Grafik 57" descr="hg4.png"/>
          <p:cNvPicPr>
            <a:picLocks noChangeAspect="1"/>
          </p:cNvPicPr>
          <p:nvPr userDrawn="1"/>
        </p:nvPicPr>
        <p:blipFill>
          <a:blip r:embed="rId2" cstate="print"/>
          <a:stretch>
            <a:fillRect/>
          </a:stretch>
        </p:blipFill>
        <p:spPr>
          <a:xfrm>
            <a:off x="0" y="2286"/>
            <a:ext cx="9145588" cy="6855019"/>
          </a:xfrm>
          <a:prstGeom prst="rect">
            <a:avLst/>
          </a:prstGeom>
        </p:spPr>
      </p:pic>
      <p:sp>
        <p:nvSpPr>
          <p:cNvPr id="15" name="Titel 1"/>
          <p:cNvSpPr>
            <a:spLocks noGrp="1"/>
          </p:cNvSpPr>
          <p:nvPr>
            <p:ph type="title"/>
          </p:nvPr>
        </p:nvSpPr>
        <p:spPr>
          <a:xfrm>
            <a:off x="2196118" y="2715626"/>
            <a:ext cx="6409627" cy="1362390"/>
          </a:xfrm>
        </p:spPr>
        <p:txBody>
          <a:bodyPr anchor="t">
            <a:noAutofit/>
          </a:bodyPr>
          <a:lstStyle>
            <a:lvl1pPr algn="l">
              <a:defRPr sz="3600" b="0" cap="all">
                <a:solidFill>
                  <a:schemeClr val="bg1"/>
                </a:solidFill>
              </a:defRPr>
            </a:lvl1pPr>
          </a:lstStyle>
          <a:p>
            <a:r>
              <a:rPr lang="de-DE" smtClean="0"/>
              <a:t>Titelmasterformat durch Klicken bearbeiten</a:t>
            </a:r>
            <a:endParaRPr lang="de-DE"/>
          </a:p>
        </p:txBody>
      </p:sp>
      <p:sp>
        <p:nvSpPr>
          <p:cNvPr id="16" name="Sechseck 15"/>
          <p:cNvSpPr/>
          <p:nvPr userDrawn="1"/>
        </p:nvSpPr>
        <p:spPr>
          <a:xfrm>
            <a:off x="1547934" y="2781572"/>
            <a:ext cx="417719" cy="36012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de-DE">
              <a:solidFill>
                <a:prstClr val="white"/>
              </a:solidFill>
            </a:endParaRPr>
          </a:p>
        </p:txBody>
      </p:sp>
    </p:spTree>
    <p:extLst>
      <p:ext uri="{BB962C8B-B14F-4D97-AF65-F5344CB8AC3E}">
        <p14:creationId xmlns:p14="http://schemas.microsoft.com/office/powerpoint/2010/main" xmlns="" val="1841734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0"/>
          <p:cNvSpPr>
            <a:spLocks noGrp="1" noChangeArrowheads="1"/>
          </p:cNvSpPr>
          <p:nvPr>
            <p:ph type="ftr" sz="quarter" idx="10"/>
          </p:nvPr>
        </p:nvSpPr>
        <p:spPr>
          <a:ln/>
        </p:spPr>
        <p:txBody>
          <a:bodyPr/>
          <a:lstStyle>
            <a:lvl1pPr>
              <a:defRPr/>
            </a:lvl1pPr>
          </a:lstStyle>
          <a:p>
            <a:pPr>
              <a:defRPr/>
            </a:pPr>
            <a:r>
              <a:rPr lang="de-DE"/>
              <a:t>Quelle: Autor bla</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Kapitel_Leer">
    <p:spTree>
      <p:nvGrpSpPr>
        <p:cNvPr id="1" name=""/>
        <p:cNvGrpSpPr/>
        <p:nvPr/>
      </p:nvGrpSpPr>
      <p:grpSpPr>
        <a:xfrm>
          <a:off x="0" y="0"/>
          <a:ext cx="0" cy="0"/>
          <a:chOff x="0" y="0"/>
          <a:chExt cx="0" cy="0"/>
        </a:xfrm>
      </p:grpSpPr>
      <p:sp>
        <p:nvSpPr>
          <p:cNvPr id="7" name="Rechteck 6"/>
          <p:cNvSpPr/>
          <p:nvPr userDrawn="1"/>
        </p:nvSpPr>
        <p:spPr>
          <a:xfrm>
            <a:off x="179543" y="188685"/>
            <a:ext cx="8786502" cy="63381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de-DE">
              <a:solidFill>
                <a:prstClr val="white"/>
              </a:solidFill>
            </a:endParaRPr>
          </a:p>
        </p:txBody>
      </p:sp>
      <p:sp>
        <p:nvSpPr>
          <p:cNvPr id="4" name="Datumsplatzhalter 3"/>
          <p:cNvSpPr>
            <a:spLocks noGrp="1"/>
          </p:cNvSpPr>
          <p:nvPr>
            <p:ph type="dt" sz="half" idx="10"/>
          </p:nvPr>
        </p:nvSpPr>
        <p:spPr/>
        <p:txBody>
          <a:bodyPr/>
          <a:lstStyle/>
          <a:p>
            <a:fld id="{B50FB3D3-B64A-4DBB-A73A-E5022B15E0A8}" type="datetime1">
              <a:rPr lang="de-DE" smtClean="0">
                <a:solidFill>
                  <a:srgbClr val="005687"/>
                </a:solidFill>
              </a:rPr>
              <a:pPr/>
              <a:t>25.02.2013</a:t>
            </a:fld>
            <a:endParaRPr lang="de-DE">
              <a:solidFill>
                <a:srgbClr val="005687"/>
              </a:solidFill>
            </a:endParaRPr>
          </a:p>
        </p:txBody>
      </p:sp>
      <p:sp>
        <p:nvSpPr>
          <p:cNvPr id="6" name="Foliennummernplatzhalter 5"/>
          <p:cNvSpPr>
            <a:spLocks noGrp="1"/>
          </p:cNvSpPr>
          <p:nvPr>
            <p:ph type="sldNum" sz="quarter" idx="12"/>
          </p:nvPr>
        </p:nvSpPr>
        <p:spPr>
          <a:xfrm>
            <a:off x="538754" y="6598880"/>
            <a:ext cx="288975" cy="260708"/>
          </a:xfrm>
        </p:spPr>
        <p:txBody>
          <a:bodyPr/>
          <a:lstStyle/>
          <a:p>
            <a:fld id="{9258E842-4B02-4DA3-B5D3-ADFF1101E352}" type="slidenum">
              <a:rPr lang="de-DE" smtClean="0">
                <a:solidFill>
                  <a:srgbClr val="005687"/>
                </a:solidFill>
              </a:rPr>
              <a:pPr/>
              <a:t>‹Nr.›</a:t>
            </a:fld>
            <a:endParaRPr lang="de-DE">
              <a:solidFill>
                <a:srgbClr val="005687"/>
              </a:solidFill>
            </a:endParaRPr>
          </a:p>
        </p:txBody>
      </p:sp>
      <p:sp>
        <p:nvSpPr>
          <p:cNvPr id="14" name="Freeform 46"/>
          <p:cNvSpPr>
            <a:spLocks/>
          </p:cNvSpPr>
          <p:nvPr userDrawn="1"/>
        </p:nvSpPr>
        <p:spPr bwMode="auto">
          <a:xfrm>
            <a:off x="7916651" y="6589652"/>
            <a:ext cx="841521" cy="269937"/>
          </a:xfrm>
          <a:custGeom>
            <a:avLst/>
            <a:gdLst/>
            <a:ahLst/>
            <a:cxnLst>
              <a:cxn ang="0">
                <a:pos x="99" y="0"/>
              </a:cxn>
              <a:cxn ang="0">
                <a:pos x="0" y="170"/>
              </a:cxn>
              <a:cxn ang="0">
                <a:pos x="5" y="170"/>
              </a:cxn>
              <a:cxn ang="0">
                <a:pos x="102" y="4"/>
              </a:cxn>
              <a:cxn ang="0">
                <a:pos x="428" y="4"/>
              </a:cxn>
              <a:cxn ang="0">
                <a:pos x="525" y="170"/>
              </a:cxn>
              <a:cxn ang="0">
                <a:pos x="530" y="170"/>
              </a:cxn>
              <a:cxn ang="0">
                <a:pos x="430" y="0"/>
              </a:cxn>
              <a:cxn ang="0">
                <a:pos x="99" y="0"/>
              </a:cxn>
            </a:cxnLst>
            <a:rect l="0" t="0" r="r" b="b"/>
            <a:pathLst>
              <a:path w="530" h="170">
                <a:moveTo>
                  <a:pt x="99" y="0"/>
                </a:moveTo>
                <a:lnTo>
                  <a:pt x="0" y="170"/>
                </a:lnTo>
                <a:lnTo>
                  <a:pt x="5" y="170"/>
                </a:lnTo>
                <a:lnTo>
                  <a:pt x="102" y="4"/>
                </a:lnTo>
                <a:lnTo>
                  <a:pt x="428" y="4"/>
                </a:lnTo>
                <a:lnTo>
                  <a:pt x="525" y="170"/>
                </a:lnTo>
                <a:lnTo>
                  <a:pt x="530" y="170"/>
                </a:lnTo>
                <a:lnTo>
                  <a:pt x="430" y="0"/>
                </a:lnTo>
                <a:lnTo>
                  <a:pt x="99"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pic>
        <p:nvPicPr>
          <p:cNvPr id="8" name="Grafik 7" descr="hg4.png"/>
          <p:cNvPicPr>
            <a:picLocks noChangeAspect="1"/>
          </p:cNvPicPr>
          <p:nvPr userDrawn="1"/>
        </p:nvPicPr>
        <p:blipFill>
          <a:blip r:embed="rId2" cstate="print"/>
          <a:stretch>
            <a:fillRect/>
          </a:stretch>
        </p:blipFill>
        <p:spPr>
          <a:xfrm>
            <a:off x="0" y="2286"/>
            <a:ext cx="9145588" cy="6855019"/>
          </a:xfrm>
          <a:prstGeom prst="rect">
            <a:avLst/>
          </a:prstGeom>
        </p:spPr>
      </p:pic>
    </p:spTree>
    <p:extLst>
      <p:ext uri="{BB962C8B-B14F-4D97-AF65-F5344CB8AC3E}">
        <p14:creationId xmlns:p14="http://schemas.microsoft.com/office/powerpoint/2010/main" xmlns="" val="6133602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9823C59-02A8-412D-9E84-BE8947591902}" type="datetime1">
              <a:rPr lang="de-DE" smtClean="0">
                <a:solidFill>
                  <a:srgbClr val="005687"/>
                </a:solidFill>
              </a:rPr>
              <a:pPr/>
              <a:t>25.02.2013</a:t>
            </a:fld>
            <a:endParaRPr lang="de-DE">
              <a:solidFill>
                <a:srgbClr val="005687"/>
              </a:solidFill>
            </a:endParaRPr>
          </a:p>
        </p:txBody>
      </p:sp>
      <p:sp>
        <p:nvSpPr>
          <p:cNvPr id="5" name="Foliennummernplatzhalter 4"/>
          <p:cNvSpPr>
            <a:spLocks noGrp="1"/>
          </p:cNvSpPr>
          <p:nvPr>
            <p:ph type="sldNum" sz="quarter" idx="12"/>
          </p:nvPr>
        </p:nvSpPr>
        <p:spPr/>
        <p:txBody>
          <a:bodyPr/>
          <a:lstStyle/>
          <a:p>
            <a:fld id="{9258E842-4B02-4DA3-B5D3-ADFF1101E352}" type="slidenum">
              <a:rPr lang="de-DE" smtClean="0">
                <a:solidFill>
                  <a:srgbClr val="005687"/>
                </a:solidFill>
              </a:rPr>
              <a:pPr/>
              <a:t>‹Nr.›</a:t>
            </a:fld>
            <a:endParaRPr lang="de-DE">
              <a:solidFill>
                <a:srgbClr val="005687"/>
              </a:solidFill>
            </a:endParaRPr>
          </a:p>
        </p:txBody>
      </p:sp>
    </p:spTree>
    <p:extLst>
      <p:ext uri="{BB962C8B-B14F-4D97-AF65-F5344CB8AC3E}">
        <p14:creationId xmlns:p14="http://schemas.microsoft.com/office/powerpoint/2010/main" xmlns="" val="28651071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pic>
        <p:nvPicPr>
          <p:cNvPr id="6" name="Grafik 5" descr="hg1.png"/>
          <p:cNvPicPr>
            <a:picLocks noChangeAspect="1"/>
          </p:cNvPicPr>
          <p:nvPr userDrawn="1"/>
        </p:nvPicPr>
        <p:blipFill rotWithShape="1">
          <a:blip r:embed="rId2" cstate="print"/>
          <a:srcRect l="5918" r="47232"/>
          <a:stretch/>
        </p:blipFill>
        <p:spPr>
          <a:xfrm flipH="1">
            <a:off x="4860876" y="2286"/>
            <a:ext cx="4284712" cy="6855019"/>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9823C59-02A8-412D-9E84-BE8947591902}" type="datetime1">
              <a:rPr lang="de-DE" smtClean="0">
                <a:solidFill>
                  <a:srgbClr val="005687"/>
                </a:solidFill>
              </a:rPr>
              <a:pPr/>
              <a:t>25.02.2013</a:t>
            </a:fld>
            <a:endParaRPr lang="de-DE">
              <a:solidFill>
                <a:srgbClr val="005687"/>
              </a:solidFill>
            </a:endParaRPr>
          </a:p>
        </p:txBody>
      </p:sp>
      <p:sp>
        <p:nvSpPr>
          <p:cNvPr id="5" name="Foliennummernplatzhalter 4"/>
          <p:cNvSpPr>
            <a:spLocks noGrp="1"/>
          </p:cNvSpPr>
          <p:nvPr>
            <p:ph type="sldNum" sz="quarter" idx="12"/>
          </p:nvPr>
        </p:nvSpPr>
        <p:spPr/>
        <p:txBody>
          <a:bodyPr/>
          <a:lstStyle/>
          <a:p>
            <a:fld id="{9258E842-4B02-4DA3-B5D3-ADFF1101E352}" type="slidenum">
              <a:rPr lang="de-DE" smtClean="0">
                <a:solidFill>
                  <a:srgbClr val="005687"/>
                </a:solidFill>
              </a:rPr>
              <a:pPr/>
              <a:t>‹Nr.›</a:t>
            </a:fld>
            <a:endParaRPr lang="de-DE">
              <a:solidFill>
                <a:srgbClr val="005687"/>
              </a:solidFill>
            </a:endParaRPr>
          </a:p>
        </p:txBody>
      </p:sp>
    </p:spTree>
    <p:extLst>
      <p:ext uri="{BB962C8B-B14F-4D97-AF65-F5344CB8AC3E}">
        <p14:creationId xmlns:p14="http://schemas.microsoft.com/office/powerpoint/2010/main" xmlns="" val="19844113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r_Waben links">
    <p:spTree>
      <p:nvGrpSpPr>
        <p:cNvPr id="1" name=""/>
        <p:cNvGrpSpPr/>
        <p:nvPr/>
      </p:nvGrpSpPr>
      <p:grpSpPr>
        <a:xfrm>
          <a:off x="0" y="0"/>
          <a:ext cx="0" cy="0"/>
          <a:chOff x="0" y="0"/>
          <a:chExt cx="0" cy="0"/>
        </a:xfrm>
      </p:grpSpPr>
      <p:sp>
        <p:nvSpPr>
          <p:cNvPr id="5" name="Rechteck 4"/>
          <p:cNvSpPr/>
          <p:nvPr userDrawn="1"/>
        </p:nvSpPr>
        <p:spPr>
          <a:xfrm>
            <a:off x="6733409" y="0"/>
            <a:ext cx="2412179" cy="1197029"/>
          </a:xfrm>
          <a:prstGeom prst="rect">
            <a:avLst/>
          </a:prstGeom>
          <a:solidFill>
            <a:schemeClr val="bg1"/>
          </a:solid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46801" rIns="90000" bIns="46801" rtlCol="0" anchor="t" anchorCtr="0"/>
          <a:lstStyle/>
          <a:p>
            <a:pPr algn="ctr">
              <a:spcBef>
                <a:spcPts val="600"/>
              </a:spcBef>
              <a:spcAft>
                <a:spcPts val="600"/>
              </a:spcAft>
            </a:pPr>
            <a:endParaRPr lang="de-DE" sz="1200" dirty="0">
              <a:solidFill>
                <a:srgbClr val="4F4F4F"/>
              </a:solidFill>
            </a:endParaRPr>
          </a:p>
        </p:txBody>
      </p:sp>
      <p:sp>
        <p:nvSpPr>
          <p:cNvPr id="6" name="Datumsplatzhalter 2"/>
          <p:cNvSpPr>
            <a:spLocks noGrp="1"/>
          </p:cNvSpPr>
          <p:nvPr>
            <p:ph type="dt" sz="half" idx="10"/>
          </p:nvPr>
        </p:nvSpPr>
        <p:spPr>
          <a:xfrm>
            <a:off x="6661390" y="6598880"/>
            <a:ext cx="1917909" cy="260708"/>
          </a:xfrm>
        </p:spPr>
        <p:txBody>
          <a:bodyPr/>
          <a:lstStyle/>
          <a:p>
            <a:fld id="{89823C59-02A8-412D-9E84-BE8947591902}" type="datetime1">
              <a:rPr lang="de-DE" smtClean="0">
                <a:solidFill>
                  <a:srgbClr val="005687"/>
                </a:solidFill>
              </a:rPr>
              <a:pPr/>
              <a:t>25.02.2013</a:t>
            </a:fld>
            <a:endParaRPr lang="de-DE">
              <a:solidFill>
                <a:srgbClr val="005687"/>
              </a:solidFill>
            </a:endParaRPr>
          </a:p>
        </p:txBody>
      </p:sp>
      <p:sp>
        <p:nvSpPr>
          <p:cNvPr id="7" name="Foliennummernplatzhalter 4"/>
          <p:cNvSpPr>
            <a:spLocks noGrp="1"/>
          </p:cNvSpPr>
          <p:nvPr>
            <p:ph type="sldNum" sz="quarter" idx="12"/>
          </p:nvPr>
        </p:nvSpPr>
        <p:spPr>
          <a:xfrm>
            <a:off x="538754" y="6598880"/>
            <a:ext cx="288975" cy="260708"/>
          </a:xfrm>
        </p:spPr>
        <p:txBody>
          <a:bodyPr/>
          <a:lstStyle>
            <a:lvl1pPr algn="l">
              <a:defRPr/>
            </a:lvl1pPr>
          </a:lstStyle>
          <a:p>
            <a:fld id="{9258E842-4B02-4DA3-B5D3-ADFF1101E352}" type="slidenum">
              <a:rPr lang="de-DE" smtClean="0">
                <a:solidFill>
                  <a:srgbClr val="005687"/>
                </a:solidFill>
              </a:rPr>
              <a:pPr/>
              <a:t>‹Nr.›</a:t>
            </a:fld>
            <a:endParaRPr lang="de-DE" dirty="0">
              <a:solidFill>
                <a:srgbClr val="005687"/>
              </a:solidFill>
            </a:endParaRPr>
          </a:p>
        </p:txBody>
      </p:sp>
      <p:sp>
        <p:nvSpPr>
          <p:cNvPr id="8" name="Titel 1"/>
          <p:cNvSpPr>
            <a:spLocks noGrp="1"/>
          </p:cNvSpPr>
          <p:nvPr>
            <p:ph type="title"/>
          </p:nvPr>
        </p:nvSpPr>
        <p:spPr>
          <a:xfrm>
            <a:off x="539845" y="631271"/>
            <a:ext cx="8065901" cy="576197"/>
          </a:xfrm>
        </p:spPr>
        <p:txBody>
          <a:bodyPr/>
          <a:lstStyle/>
          <a:p>
            <a:r>
              <a:rPr lang="de-DE" smtClean="0"/>
              <a:t>Titelmasterformat durch Klicken bearbeiten</a:t>
            </a:r>
            <a:endParaRPr lang="de-DE" dirty="0"/>
          </a:p>
        </p:txBody>
      </p:sp>
    </p:spTree>
    <p:extLst>
      <p:ext uri="{BB962C8B-B14F-4D97-AF65-F5344CB8AC3E}">
        <p14:creationId xmlns:p14="http://schemas.microsoft.com/office/powerpoint/2010/main" xmlns="" val="28472462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er_Waben rechts">
    <p:spTree>
      <p:nvGrpSpPr>
        <p:cNvPr id="1" name=""/>
        <p:cNvGrpSpPr/>
        <p:nvPr/>
      </p:nvGrpSpPr>
      <p:grpSpPr>
        <a:xfrm>
          <a:off x="0" y="0"/>
          <a:ext cx="0" cy="0"/>
          <a:chOff x="0" y="0"/>
          <a:chExt cx="0" cy="0"/>
        </a:xfrm>
      </p:grpSpPr>
      <p:sp>
        <p:nvSpPr>
          <p:cNvPr id="5" name="Rechteck 4"/>
          <p:cNvSpPr/>
          <p:nvPr userDrawn="1"/>
        </p:nvSpPr>
        <p:spPr>
          <a:xfrm>
            <a:off x="6733409" y="0"/>
            <a:ext cx="2412179" cy="1197029"/>
          </a:xfrm>
          <a:prstGeom prst="rect">
            <a:avLst/>
          </a:prstGeom>
          <a:solidFill>
            <a:schemeClr val="bg1"/>
          </a:solid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46801" rIns="90000" bIns="46801" rtlCol="0" anchor="t" anchorCtr="0"/>
          <a:lstStyle/>
          <a:p>
            <a:pPr algn="ctr">
              <a:spcBef>
                <a:spcPts val="600"/>
              </a:spcBef>
              <a:spcAft>
                <a:spcPts val="600"/>
              </a:spcAft>
            </a:pPr>
            <a:endParaRPr lang="de-DE" sz="1200" dirty="0">
              <a:solidFill>
                <a:srgbClr val="4F4F4F"/>
              </a:solidFill>
            </a:endParaRPr>
          </a:p>
        </p:txBody>
      </p:sp>
      <p:pic>
        <p:nvPicPr>
          <p:cNvPr id="6" name="Grafik 5" descr="hg1.png"/>
          <p:cNvPicPr>
            <a:picLocks noChangeAspect="1"/>
          </p:cNvPicPr>
          <p:nvPr userDrawn="1"/>
        </p:nvPicPr>
        <p:blipFill>
          <a:blip r:embed="rId2" cstate="print"/>
          <a:stretch>
            <a:fillRect/>
          </a:stretch>
        </p:blipFill>
        <p:spPr>
          <a:xfrm flipH="1">
            <a:off x="0" y="2286"/>
            <a:ext cx="9145588" cy="6855019"/>
          </a:xfrm>
          <a:prstGeom prst="rect">
            <a:avLst/>
          </a:prstGeom>
        </p:spPr>
      </p:pic>
      <p:sp>
        <p:nvSpPr>
          <p:cNvPr id="8" name="Datumsplatzhalter 2"/>
          <p:cNvSpPr>
            <a:spLocks noGrp="1"/>
          </p:cNvSpPr>
          <p:nvPr>
            <p:ph type="dt" sz="half" idx="10"/>
          </p:nvPr>
        </p:nvSpPr>
        <p:spPr>
          <a:xfrm>
            <a:off x="6661390" y="6598880"/>
            <a:ext cx="1917909" cy="260708"/>
          </a:xfrm>
        </p:spPr>
        <p:txBody>
          <a:bodyPr/>
          <a:lstStyle/>
          <a:p>
            <a:fld id="{89823C59-02A8-412D-9E84-BE8947591902}" type="datetime1">
              <a:rPr lang="de-DE" smtClean="0">
                <a:solidFill>
                  <a:srgbClr val="005687"/>
                </a:solidFill>
              </a:rPr>
              <a:pPr/>
              <a:t>25.02.2013</a:t>
            </a:fld>
            <a:endParaRPr lang="de-DE">
              <a:solidFill>
                <a:srgbClr val="005687"/>
              </a:solidFill>
            </a:endParaRPr>
          </a:p>
        </p:txBody>
      </p:sp>
      <p:sp>
        <p:nvSpPr>
          <p:cNvPr id="9" name="Foliennummernplatzhalter 4"/>
          <p:cNvSpPr>
            <a:spLocks noGrp="1"/>
          </p:cNvSpPr>
          <p:nvPr>
            <p:ph type="sldNum" sz="quarter" idx="12"/>
          </p:nvPr>
        </p:nvSpPr>
        <p:spPr>
          <a:xfrm>
            <a:off x="538754" y="6598880"/>
            <a:ext cx="288975" cy="260708"/>
          </a:xfrm>
        </p:spPr>
        <p:txBody>
          <a:bodyPr/>
          <a:lstStyle/>
          <a:p>
            <a:fld id="{9258E842-4B02-4DA3-B5D3-ADFF1101E352}" type="slidenum">
              <a:rPr lang="de-DE" smtClean="0">
                <a:solidFill>
                  <a:srgbClr val="005687"/>
                </a:solidFill>
              </a:rPr>
              <a:pPr/>
              <a:t>‹Nr.›</a:t>
            </a:fld>
            <a:endParaRPr lang="de-DE" dirty="0">
              <a:solidFill>
                <a:srgbClr val="005687"/>
              </a:solidFill>
            </a:endParaRPr>
          </a:p>
        </p:txBody>
      </p:sp>
      <p:sp>
        <p:nvSpPr>
          <p:cNvPr id="10" name="Titel 1"/>
          <p:cNvSpPr>
            <a:spLocks noGrp="1"/>
          </p:cNvSpPr>
          <p:nvPr>
            <p:ph type="title"/>
          </p:nvPr>
        </p:nvSpPr>
        <p:spPr>
          <a:xfrm>
            <a:off x="539845" y="631271"/>
            <a:ext cx="8065901" cy="576197"/>
          </a:xfrm>
        </p:spPr>
        <p:txBody>
          <a:bodyPr/>
          <a:lstStyle/>
          <a:p>
            <a:r>
              <a:rPr lang="de-DE" smtClean="0"/>
              <a:t>Titelmasterformat durch Klicken bearbeiten</a:t>
            </a:r>
            <a:endParaRPr lang="de-DE" dirty="0"/>
          </a:p>
        </p:txBody>
      </p:sp>
      <p:sp>
        <p:nvSpPr>
          <p:cNvPr id="7" name="Foliennummernplatzhalter 4"/>
          <p:cNvSpPr txBox="1">
            <a:spLocks/>
          </p:cNvSpPr>
          <p:nvPr userDrawn="1"/>
        </p:nvSpPr>
        <p:spPr>
          <a:xfrm>
            <a:off x="250870" y="6598880"/>
            <a:ext cx="288975" cy="260708"/>
          </a:xfrm>
          <a:prstGeom prst="rect">
            <a:avLst/>
          </a:prstGeom>
        </p:spPr>
        <p:txBody>
          <a:bodyPr vert="horz" wrap="none" lIns="72000" tIns="0" rIns="72000" bIns="0" rtlCol="0" anchor="t"/>
          <a:lstStyle>
            <a:defPPr>
              <a:defRPr lang="de-DE"/>
            </a:defPPr>
            <a:lvl1pPr marL="0" algn="l"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smtClean="0">
                <a:solidFill>
                  <a:srgbClr val="005687"/>
                </a:solidFill>
              </a:rPr>
              <a:t>Seite</a:t>
            </a:r>
            <a:endParaRPr lang="de-DE" dirty="0">
              <a:solidFill>
                <a:srgbClr val="005687"/>
              </a:solidFill>
            </a:endParaRPr>
          </a:p>
        </p:txBody>
      </p:sp>
    </p:spTree>
    <p:extLst>
      <p:ext uri="{BB962C8B-B14F-4D97-AF65-F5344CB8AC3E}">
        <p14:creationId xmlns:p14="http://schemas.microsoft.com/office/powerpoint/2010/main" xmlns="" val="41780661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er_Waben unten rechts">
    <p:spTree>
      <p:nvGrpSpPr>
        <p:cNvPr id="1" name=""/>
        <p:cNvGrpSpPr/>
        <p:nvPr/>
      </p:nvGrpSpPr>
      <p:grpSpPr>
        <a:xfrm>
          <a:off x="0" y="0"/>
          <a:ext cx="0" cy="0"/>
          <a:chOff x="0" y="0"/>
          <a:chExt cx="0" cy="0"/>
        </a:xfrm>
      </p:grpSpPr>
      <p:sp>
        <p:nvSpPr>
          <p:cNvPr id="10" name="Freeform 41"/>
          <p:cNvSpPr>
            <a:spLocks noEditPoints="1"/>
          </p:cNvSpPr>
          <p:nvPr userDrawn="1"/>
        </p:nvSpPr>
        <p:spPr bwMode="auto">
          <a:xfrm>
            <a:off x="7957933" y="5922748"/>
            <a:ext cx="485859" cy="422373"/>
          </a:xfrm>
          <a:custGeom>
            <a:avLst/>
            <a:gdLst/>
            <a:ahLst/>
            <a:cxnLst>
              <a:cxn ang="0">
                <a:pos x="229" y="266"/>
              </a:cxn>
              <a:cxn ang="0">
                <a:pos x="76" y="266"/>
              </a:cxn>
              <a:cxn ang="0">
                <a:pos x="0" y="133"/>
              </a:cxn>
              <a:cxn ang="0">
                <a:pos x="76" y="0"/>
              </a:cxn>
              <a:cxn ang="0">
                <a:pos x="229" y="0"/>
              </a:cxn>
              <a:cxn ang="0">
                <a:pos x="306" y="133"/>
              </a:cxn>
              <a:cxn ang="0">
                <a:pos x="229" y="266"/>
              </a:cxn>
              <a:cxn ang="0">
                <a:pos x="229" y="266"/>
              </a:cxn>
              <a:cxn ang="0">
                <a:pos x="78" y="262"/>
              </a:cxn>
              <a:cxn ang="0">
                <a:pos x="227" y="262"/>
              </a:cxn>
              <a:cxn ang="0">
                <a:pos x="301" y="133"/>
              </a:cxn>
              <a:cxn ang="0">
                <a:pos x="227" y="5"/>
              </a:cxn>
              <a:cxn ang="0">
                <a:pos x="78" y="5"/>
              </a:cxn>
              <a:cxn ang="0">
                <a:pos x="4" y="133"/>
              </a:cxn>
              <a:cxn ang="0">
                <a:pos x="78" y="262"/>
              </a:cxn>
              <a:cxn ang="0">
                <a:pos x="78" y="262"/>
              </a:cxn>
            </a:cxnLst>
            <a:rect l="0" t="0" r="r" b="b"/>
            <a:pathLst>
              <a:path w="306" h="266">
                <a:moveTo>
                  <a:pt x="229" y="266"/>
                </a:moveTo>
                <a:lnTo>
                  <a:pt x="76" y="266"/>
                </a:lnTo>
                <a:lnTo>
                  <a:pt x="0" y="133"/>
                </a:lnTo>
                <a:lnTo>
                  <a:pt x="76" y="0"/>
                </a:lnTo>
                <a:lnTo>
                  <a:pt x="229" y="0"/>
                </a:lnTo>
                <a:lnTo>
                  <a:pt x="306" y="133"/>
                </a:lnTo>
                <a:lnTo>
                  <a:pt x="229" y="266"/>
                </a:lnTo>
                <a:lnTo>
                  <a:pt x="229" y="266"/>
                </a:lnTo>
                <a:close/>
                <a:moveTo>
                  <a:pt x="78" y="262"/>
                </a:moveTo>
                <a:lnTo>
                  <a:pt x="227" y="262"/>
                </a:lnTo>
                <a:lnTo>
                  <a:pt x="301" y="133"/>
                </a:lnTo>
                <a:lnTo>
                  <a:pt x="227" y="5"/>
                </a:lnTo>
                <a:lnTo>
                  <a:pt x="78" y="5"/>
                </a:lnTo>
                <a:lnTo>
                  <a:pt x="4" y="133"/>
                </a:lnTo>
                <a:lnTo>
                  <a:pt x="78" y="262"/>
                </a:lnTo>
                <a:lnTo>
                  <a:pt x="78" y="262"/>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11" name="Freeform 42"/>
          <p:cNvSpPr>
            <a:spLocks noEditPoints="1"/>
          </p:cNvSpPr>
          <p:nvPr userDrawn="1"/>
        </p:nvSpPr>
        <p:spPr bwMode="auto">
          <a:xfrm>
            <a:off x="2527741" y="6199035"/>
            <a:ext cx="485859" cy="420785"/>
          </a:xfrm>
          <a:custGeom>
            <a:avLst/>
            <a:gdLst/>
            <a:ahLst/>
            <a:cxnLst>
              <a:cxn ang="0">
                <a:pos x="230" y="265"/>
              </a:cxn>
              <a:cxn ang="0">
                <a:pos x="77" y="265"/>
              </a:cxn>
              <a:cxn ang="0">
                <a:pos x="0" y="133"/>
              </a:cxn>
              <a:cxn ang="0">
                <a:pos x="77" y="0"/>
              </a:cxn>
              <a:cxn ang="0">
                <a:pos x="230" y="0"/>
              </a:cxn>
              <a:cxn ang="0">
                <a:pos x="306" y="133"/>
              </a:cxn>
              <a:cxn ang="0">
                <a:pos x="230" y="265"/>
              </a:cxn>
              <a:cxn ang="0">
                <a:pos x="230" y="265"/>
              </a:cxn>
              <a:cxn ang="0">
                <a:pos x="79" y="261"/>
              </a:cxn>
              <a:cxn ang="0">
                <a:pos x="228" y="261"/>
              </a:cxn>
              <a:cxn ang="0">
                <a:pos x="302" y="133"/>
              </a:cxn>
              <a:cxn ang="0">
                <a:pos x="228" y="4"/>
              </a:cxn>
              <a:cxn ang="0">
                <a:pos x="79" y="4"/>
              </a:cxn>
              <a:cxn ang="0">
                <a:pos x="5" y="133"/>
              </a:cxn>
              <a:cxn ang="0">
                <a:pos x="79" y="261"/>
              </a:cxn>
              <a:cxn ang="0">
                <a:pos x="79" y="261"/>
              </a:cxn>
            </a:cxnLst>
            <a:rect l="0" t="0" r="r" b="b"/>
            <a:pathLst>
              <a:path w="306" h="265">
                <a:moveTo>
                  <a:pt x="230" y="265"/>
                </a:moveTo>
                <a:lnTo>
                  <a:pt x="77" y="265"/>
                </a:lnTo>
                <a:lnTo>
                  <a:pt x="0" y="133"/>
                </a:lnTo>
                <a:lnTo>
                  <a:pt x="77" y="0"/>
                </a:lnTo>
                <a:lnTo>
                  <a:pt x="230" y="0"/>
                </a:lnTo>
                <a:lnTo>
                  <a:pt x="306" y="133"/>
                </a:lnTo>
                <a:lnTo>
                  <a:pt x="230" y="265"/>
                </a:lnTo>
                <a:lnTo>
                  <a:pt x="230" y="265"/>
                </a:lnTo>
                <a:close/>
                <a:moveTo>
                  <a:pt x="79" y="261"/>
                </a:moveTo>
                <a:lnTo>
                  <a:pt x="228" y="261"/>
                </a:lnTo>
                <a:lnTo>
                  <a:pt x="302" y="133"/>
                </a:lnTo>
                <a:lnTo>
                  <a:pt x="228" y="4"/>
                </a:lnTo>
                <a:lnTo>
                  <a:pt x="79" y="4"/>
                </a:lnTo>
                <a:lnTo>
                  <a:pt x="5" y="133"/>
                </a:lnTo>
                <a:lnTo>
                  <a:pt x="79" y="261"/>
                </a:lnTo>
                <a:lnTo>
                  <a:pt x="79" y="261"/>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12" name="Freeform 46"/>
          <p:cNvSpPr>
            <a:spLocks/>
          </p:cNvSpPr>
          <p:nvPr userDrawn="1"/>
        </p:nvSpPr>
        <p:spPr bwMode="auto">
          <a:xfrm>
            <a:off x="7916651" y="6589652"/>
            <a:ext cx="841521" cy="269937"/>
          </a:xfrm>
          <a:custGeom>
            <a:avLst/>
            <a:gdLst/>
            <a:ahLst/>
            <a:cxnLst>
              <a:cxn ang="0">
                <a:pos x="99" y="0"/>
              </a:cxn>
              <a:cxn ang="0">
                <a:pos x="0" y="170"/>
              </a:cxn>
              <a:cxn ang="0">
                <a:pos x="5" y="170"/>
              </a:cxn>
              <a:cxn ang="0">
                <a:pos x="102" y="4"/>
              </a:cxn>
              <a:cxn ang="0">
                <a:pos x="428" y="4"/>
              </a:cxn>
              <a:cxn ang="0">
                <a:pos x="525" y="170"/>
              </a:cxn>
              <a:cxn ang="0">
                <a:pos x="530" y="170"/>
              </a:cxn>
              <a:cxn ang="0">
                <a:pos x="430" y="0"/>
              </a:cxn>
              <a:cxn ang="0">
                <a:pos x="99" y="0"/>
              </a:cxn>
            </a:cxnLst>
            <a:rect l="0" t="0" r="r" b="b"/>
            <a:pathLst>
              <a:path w="530" h="170">
                <a:moveTo>
                  <a:pt x="99" y="0"/>
                </a:moveTo>
                <a:lnTo>
                  <a:pt x="0" y="170"/>
                </a:lnTo>
                <a:lnTo>
                  <a:pt x="5" y="170"/>
                </a:lnTo>
                <a:lnTo>
                  <a:pt x="102" y="4"/>
                </a:lnTo>
                <a:lnTo>
                  <a:pt x="428" y="4"/>
                </a:lnTo>
                <a:lnTo>
                  <a:pt x="525" y="170"/>
                </a:lnTo>
                <a:lnTo>
                  <a:pt x="530" y="170"/>
                </a:lnTo>
                <a:lnTo>
                  <a:pt x="430" y="0"/>
                </a:lnTo>
                <a:lnTo>
                  <a:pt x="99"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13" name="Freeform 48"/>
          <p:cNvSpPr>
            <a:spLocks/>
          </p:cNvSpPr>
          <p:nvPr userDrawn="1"/>
        </p:nvSpPr>
        <p:spPr bwMode="auto">
          <a:xfrm>
            <a:off x="2883401" y="6481676"/>
            <a:ext cx="889154" cy="377912"/>
          </a:xfrm>
          <a:custGeom>
            <a:avLst/>
            <a:gdLst/>
            <a:ahLst/>
            <a:cxnLst>
              <a:cxn ang="0">
                <a:pos x="138" y="0"/>
              </a:cxn>
              <a:cxn ang="0">
                <a:pos x="0" y="238"/>
              </a:cxn>
              <a:cxn ang="0">
                <a:pos x="5" y="238"/>
              </a:cxn>
              <a:cxn ang="0">
                <a:pos x="141" y="4"/>
              </a:cxn>
              <a:cxn ang="0">
                <a:pos x="420" y="4"/>
              </a:cxn>
              <a:cxn ang="0">
                <a:pos x="555" y="238"/>
              </a:cxn>
              <a:cxn ang="0">
                <a:pos x="560" y="238"/>
              </a:cxn>
              <a:cxn ang="0">
                <a:pos x="422" y="0"/>
              </a:cxn>
              <a:cxn ang="0">
                <a:pos x="138" y="0"/>
              </a:cxn>
            </a:cxnLst>
            <a:rect l="0" t="0" r="r" b="b"/>
            <a:pathLst>
              <a:path w="560" h="238">
                <a:moveTo>
                  <a:pt x="138" y="0"/>
                </a:moveTo>
                <a:lnTo>
                  <a:pt x="0" y="238"/>
                </a:lnTo>
                <a:lnTo>
                  <a:pt x="5" y="238"/>
                </a:lnTo>
                <a:lnTo>
                  <a:pt x="141" y="4"/>
                </a:lnTo>
                <a:lnTo>
                  <a:pt x="420" y="4"/>
                </a:lnTo>
                <a:lnTo>
                  <a:pt x="555" y="238"/>
                </a:lnTo>
                <a:lnTo>
                  <a:pt x="560" y="238"/>
                </a:lnTo>
                <a:lnTo>
                  <a:pt x="422" y="0"/>
                </a:lnTo>
                <a:lnTo>
                  <a:pt x="138"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5" name="Rechteck 4"/>
          <p:cNvSpPr/>
          <p:nvPr userDrawn="1"/>
        </p:nvSpPr>
        <p:spPr>
          <a:xfrm>
            <a:off x="6733409" y="0"/>
            <a:ext cx="2412179" cy="1197029"/>
          </a:xfrm>
          <a:prstGeom prst="rect">
            <a:avLst/>
          </a:prstGeom>
          <a:solidFill>
            <a:schemeClr val="bg1"/>
          </a:solid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46801" rIns="90000" bIns="46801" rtlCol="0" anchor="t" anchorCtr="0"/>
          <a:lstStyle/>
          <a:p>
            <a:pPr algn="ctr">
              <a:spcBef>
                <a:spcPts val="600"/>
              </a:spcBef>
              <a:spcAft>
                <a:spcPts val="600"/>
              </a:spcAft>
            </a:pPr>
            <a:endParaRPr lang="de-DE" sz="1200" dirty="0">
              <a:solidFill>
                <a:srgbClr val="4F4F4F"/>
              </a:solidFill>
            </a:endParaRPr>
          </a:p>
        </p:txBody>
      </p:sp>
      <p:pic>
        <p:nvPicPr>
          <p:cNvPr id="6" name="Grafik 5" descr="hg1.png"/>
          <p:cNvPicPr>
            <a:picLocks noChangeAspect="1"/>
          </p:cNvPicPr>
          <p:nvPr userDrawn="1"/>
        </p:nvPicPr>
        <p:blipFill>
          <a:blip r:embed="rId2" cstate="print"/>
          <a:stretch>
            <a:fillRect/>
          </a:stretch>
        </p:blipFill>
        <p:spPr>
          <a:xfrm flipH="1" flipV="1">
            <a:off x="0" y="2286"/>
            <a:ext cx="9145588" cy="6855019"/>
          </a:xfrm>
          <a:prstGeom prst="rect">
            <a:avLst/>
          </a:prstGeom>
        </p:spPr>
      </p:pic>
      <p:sp>
        <p:nvSpPr>
          <p:cNvPr id="7" name="Datumsplatzhalter 2"/>
          <p:cNvSpPr>
            <a:spLocks noGrp="1"/>
          </p:cNvSpPr>
          <p:nvPr>
            <p:ph type="dt" sz="half" idx="10"/>
          </p:nvPr>
        </p:nvSpPr>
        <p:spPr>
          <a:xfrm>
            <a:off x="6661390" y="6598880"/>
            <a:ext cx="1917909" cy="260708"/>
          </a:xfrm>
        </p:spPr>
        <p:txBody>
          <a:bodyPr/>
          <a:lstStyle/>
          <a:p>
            <a:fld id="{89823C59-02A8-412D-9E84-BE8947591902}" type="datetime1">
              <a:rPr lang="de-DE" smtClean="0">
                <a:solidFill>
                  <a:srgbClr val="005687"/>
                </a:solidFill>
              </a:rPr>
              <a:pPr/>
              <a:t>25.02.2013</a:t>
            </a:fld>
            <a:endParaRPr lang="de-DE">
              <a:solidFill>
                <a:srgbClr val="005687"/>
              </a:solidFill>
            </a:endParaRPr>
          </a:p>
        </p:txBody>
      </p:sp>
      <p:sp>
        <p:nvSpPr>
          <p:cNvPr id="8" name="Foliennummernplatzhalter 4"/>
          <p:cNvSpPr>
            <a:spLocks noGrp="1"/>
          </p:cNvSpPr>
          <p:nvPr>
            <p:ph type="sldNum" sz="quarter" idx="12"/>
          </p:nvPr>
        </p:nvSpPr>
        <p:spPr>
          <a:xfrm>
            <a:off x="538754" y="6598880"/>
            <a:ext cx="288975" cy="260708"/>
          </a:xfrm>
        </p:spPr>
        <p:txBody>
          <a:bodyPr/>
          <a:lstStyle/>
          <a:p>
            <a:fld id="{9258E842-4B02-4DA3-B5D3-ADFF1101E352}" type="slidenum">
              <a:rPr lang="de-DE" smtClean="0">
                <a:solidFill>
                  <a:srgbClr val="005687"/>
                </a:solidFill>
              </a:rPr>
              <a:pPr/>
              <a:t>‹Nr.›</a:t>
            </a:fld>
            <a:endParaRPr lang="de-DE" dirty="0">
              <a:solidFill>
                <a:srgbClr val="005687"/>
              </a:solidFill>
            </a:endParaRPr>
          </a:p>
        </p:txBody>
      </p:sp>
      <p:sp>
        <p:nvSpPr>
          <p:cNvPr id="9" name="Titel 1"/>
          <p:cNvSpPr>
            <a:spLocks noGrp="1"/>
          </p:cNvSpPr>
          <p:nvPr>
            <p:ph type="title"/>
          </p:nvPr>
        </p:nvSpPr>
        <p:spPr>
          <a:xfrm>
            <a:off x="539845" y="631271"/>
            <a:ext cx="8065901" cy="576197"/>
          </a:xfrm>
        </p:spPr>
        <p:txBody>
          <a:bodyPr/>
          <a:lstStyle/>
          <a:p>
            <a:r>
              <a:rPr lang="de-DE" smtClean="0"/>
              <a:t>Titelmasterformat durch Klicken bearbeiten</a:t>
            </a:r>
            <a:endParaRPr lang="de-DE" dirty="0"/>
          </a:p>
        </p:txBody>
      </p:sp>
      <p:sp>
        <p:nvSpPr>
          <p:cNvPr id="14" name="Foliennummernplatzhalter 4"/>
          <p:cNvSpPr txBox="1">
            <a:spLocks/>
          </p:cNvSpPr>
          <p:nvPr userDrawn="1"/>
        </p:nvSpPr>
        <p:spPr>
          <a:xfrm>
            <a:off x="250870" y="6598880"/>
            <a:ext cx="288975" cy="260708"/>
          </a:xfrm>
          <a:prstGeom prst="rect">
            <a:avLst/>
          </a:prstGeom>
        </p:spPr>
        <p:txBody>
          <a:bodyPr vert="horz" wrap="none" lIns="72000" tIns="0" rIns="72000" bIns="0" rtlCol="0" anchor="t"/>
          <a:lstStyle>
            <a:defPPr>
              <a:defRPr lang="de-DE"/>
            </a:defPPr>
            <a:lvl1pPr marL="0" algn="l"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smtClean="0">
                <a:solidFill>
                  <a:srgbClr val="005687"/>
                </a:solidFill>
              </a:rPr>
              <a:t>Seite</a:t>
            </a:r>
            <a:endParaRPr lang="de-DE" dirty="0">
              <a:solidFill>
                <a:srgbClr val="005687"/>
              </a:solidFill>
            </a:endParaRPr>
          </a:p>
        </p:txBody>
      </p:sp>
    </p:spTree>
    <p:extLst>
      <p:ext uri="{BB962C8B-B14F-4D97-AF65-F5344CB8AC3E}">
        <p14:creationId xmlns:p14="http://schemas.microsoft.com/office/powerpoint/2010/main" xmlns="" val="1543826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eer_Waben unten rechts">
    <p:spTree>
      <p:nvGrpSpPr>
        <p:cNvPr id="1" name=""/>
        <p:cNvGrpSpPr/>
        <p:nvPr/>
      </p:nvGrpSpPr>
      <p:grpSpPr>
        <a:xfrm>
          <a:off x="0" y="0"/>
          <a:ext cx="0" cy="0"/>
          <a:chOff x="0" y="0"/>
          <a:chExt cx="0" cy="0"/>
        </a:xfrm>
      </p:grpSpPr>
      <p:sp>
        <p:nvSpPr>
          <p:cNvPr id="2" name="Rechteck 1"/>
          <p:cNvSpPr/>
          <p:nvPr userDrawn="1"/>
        </p:nvSpPr>
        <p:spPr>
          <a:xfrm>
            <a:off x="0" y="0"/>
            <a:ext cx="9145588" cy="6859588"/>
          </a:xfrm>
          <a:prstGeom prst="rect">
            <a:avLst/>
          </a:prstGeom>
          <a:solidFill>
            <a:schemeClr val="bg1"/>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46801" rIns="90000" bIns="46801" rtlCol="0" anchor="t" anchorCtr="0"/>
          <a:lstStyle/>
          <a:p>
            <a:pPr algn="ctr">
              <a:spcBef>
                <a:spcPts val="600"/>
              </a:spcBef>
              <a:spcAft>
                <a:spcPts val="600"/>
              </a:spcAft>
            </a:pPr>
            <a:endParaRPr lang="de-DE" sz="1200" dirty="0">
              <a:solidFill>
                <a:srgbClr val="4F4F4F"/>
              </a:solidFill>
            </a:endParaRPr>
          </a:p>
        </p:txBody>
      </p:sp>
      <p:sp>
        <p:nvSpPr>
          <p:cNvPr id="10" name="Freeform 41"/>
          <p:cNvSpPr>
            <a:spLocks noEditPoints="1"/>
          </p:cNvSpPr>
          <p:nvPr userDrawn="1"/>
        </p:nvSpPr>
        <p:spPr bwMode="auto">
          <a:xfrm>
            <a:off x="2124099" y="6238758"/>
            <a:ext cx="485859" cy="422373"/>
          </a:xfrm>
          <a:custGeom>
            <a:avLst/>
            <a:gdLst/>
            <a:ahLst/>
            <a:cxnLst>
              <a:cxn ang="0">
                <a:pos x="229" y="266"/>
              </a:cxn>
              <a:cxn ang="0">
                <a:pos x="76" y="266"/>
              </a:cxn>
              <a:cxn ang="0">
                <a:pos x="0" y="133"/>
              </a:cxn>
              <a:cxn ang="0">
                <a:pos x="76" y="0"/>
              </a:cxn>
              <a:cxn ang="0">
                <a:pos x="229" y="0"/>
              </a:cxn>
              <a:cxn ang="0">
                <a:pos x="306" y="133"/>
              </a:cxn>
              <a:cxn ang="0">
                <a:pos x="229" y="266"/>
              </a:cxn>
              <a:cxn ang="0">
                <a:pos x="229" y="266"/>
              </a:cxn>
              <a:cxn ang="0">
                <a:pos x="78" y="262"/>
              </a:cxn>
              <a:cxn ang="0">
                <a:pos x="227" y="262"/>
              </a:cxn>
              <a:cxn ang="0">
                <a:pos x="301" y="133"/>
              </a:cxn>
              <a:cxn ang="0">
                <a:pos x="227" y="5"/>
              </a:cxn>
              <a:cxn ang="0">
                <a:pos x="78" y="5"/>
              </a:cxn>
              <a:cxn ang="0">
                <a:pos x="4" y="133"/>
              </a:cxn>
              <a:cxn ang="0">
                <a:pos x="78" y="262"/>
              </a:cxn>
              <a:cxn ang="0">
                <a:pos x="78" y="262"/>
              </a:cxn>
            </a:cxnLst>
            <a:rect l="0" t="0" r="r" b="b"/>
            <a:pathLst>
              <a:path w="306" h="266">
                <a:moveTo>
                  <a:pt x="229" y="266"/>
                </a:moveTo>
                <a:lnTo>
                  <a:pt x="76" y="266"/>
                </a:lnTo>
                <a:lnTo>
                  <a:pt x="0" y="133"/>
                </a:lnTo>
                <a:lnTo>
                  <a:pt x="76" y="0"/>
                </a:lnTo>
                <a:lnTo>
                  <a:pt x="229" y="0"/>
                </a:lnTo>
                <a:lnTo>
                  <a:pt x="306" y="133"/>
                </a:lnTo>
                <a:lnTo>
                  <a:pt x="229" y="266"/>
                </a:lnTo>
                <a:lnTo>
                  <a:pt x="229" y="266"/>
                </a:lnTo>
                <a:close/>
                <a:moveTo>
                  <a:pt x="78" y="262"/>
                </a:moveTo>
                <a:lnTo>
                  <a:pt x="227" y="262"/>
                </a:lnTo>
                <a:lnTo>
                  <a:pt x="301" y="133"/>
                </a:lnTo>
                <a:lnTo>
                  <a:pt x="227" y="5"/>
                </a:lnTo>
                <a:lnTo>
                  <a:pt x="78" y="5"/>
                </a:lnTo>
                <a:lnTo>
                  <a:pt x="4" y="133"/>
                </a:lnTo>
                <a:lnTo>
                  <a:pt x="78" y="262"/>
                </a:lnTo>
                <a:lnTo>
                  <a:pt x="78" y="262"/>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12" name="Freeform 46"/>
          <p:cNvSpPr>
            <a:spLocks/>
          </p:cNvSpPr>
          <p:nvPr userDrawn="1"/>
        </p:nvSpPr>
        <p:spPr bwMode="auto">
          <a:xfrm>
            <a:off x="2196117" y="6526857"/>
            <a:ext cx="1037284" cy="332733"/>
          </a:xfrm>
          <a:custGeom>
            <a:avLst/>
            <a:gdLst/>
            <a:ahLst/>
            <a:cxnLst>
              <a:cxn ang="0">
                <a:pos x="99" y="0"/>
              </a:cxn>
              <a:cxn ang="0">
                <a:pos x="0" y="170"/>
              </a:cxn>
              <a:cxn ang="0">
                <a:pos x="5" y="170"/>
              </a:cxn>
              <a:cxn ang="0">
                <a:pos x="102" y="4"/>
              </a:cxn>
              <a:cxn ang="0">
                <a:pos x="428" y="4"/>
              </a:cxn>
              <a:cxn ang="0">
                <a:pos x="525" y="170"/>
              </a:cxn>
              <a:cxn ang="0">
                <a:pos x="530" y="170"/>
              </a:cxn>
              <a:cxn ang="0">
                <a:pos x="430" y="0"/>
              </a:cxn>
              <a:cxn ang="0">
                <a:pos x="99" y="0"/>
              </a:cxn>
            </a:cxnLst>
            <a:rect l="0" t="0" r="r" b="b"/>
            <a:pathLst>
              <a:path w="530" h="170">
                <a:moveTo>
                  <a:pt x="99" y="0"/>
                </a:moveTo>
                <a:lnTo>
                  <a:pt x="0" y="170"/>
                </a:lnTo>
                <a:lnTo>
                  <a:pt x="5" y="170"/>
                </a:lnTo>
                <a:lnTo>
                  <a:pt x="102" y="4"/>
                </a:lnTo>
                <a:lnTo>
                  <a:pt x="428" y="4"/>
                </a:lnTo>
                <a:lnTo>
                  <a:pt x="525" y="170"/>
                </a:lnTo>
                <a:lnTo>
                  <a:pt x="530" y="170"/>
                </a:lnTo>
                <a:lnTo>
                  <a:pt x="430" y="0"/>
                </a:lnTo>
                <a:lnTo>
                  <a:pt x="99" y="0"/>
                </a:lnTo>
                <a:close/>
              </a:path>
            </a:pathLst>
          </a:custGeom>
          <a:solidFill>
            <a:srgbClr val="BCBEC0"/>
          </a:solidFill>
          <a:ln w="9525">
            <a:noFill/>
            <a:round/>
            <a:headEnd/>
            <a:tailEnd/>
          </a:ln>
        </p:spPr>
        <p:txBody>
          <a:bodyPr vert="horz" wrap="square" lIns="91440" tIns="45721" rIns="91440" bIns="45721" numCol="1" anchor="t" anchorCtr="0" compatLnSpc="1">
            <a:prstTxWarp prst="textNoShape">
              <a:avLst/>
            </a:prstTxWarp>
          </a:bodyPr>
          <a:lstStyle/>
          <a:p>
            <a:endParaRPr lang="de-DE">
              <a:solidFill>
                <a:prstClr val="black"/>
              </a:solidFill>
            </a:endParaRPr>
          </a:p>
        </p:txBody>
      </p:sp>
      <p:sp>
        <p:nvSpPr>
          <p:cNvPr id="5" name="Rechteck 4"/>
          <p:cNvSpPr/>
          <p:nvPr userDrawn="1"/>
        </p:nvSpPr>
        <p:spPr>
          <a:xfrm>
            <a:off x="6733409" y="0"/>
            <a:ext cx="2412179" cy="1197029"/>
          </a:xfrm>
          <a:prstGeom prst="rect">
            <a:avLst/>
          </a:prstGeom>
          <a:solidFill>
            <a:schemeClr val="bg1"/>
          </a:solid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46801" rIns="90000" bIns="46801" rtlCol="0" anchor="t" anchorCtr="0"/>
          <a:lstStyle/>
          <a:p>
            <a:pPr algn="ctr">
              <a:spcBef>
                <a:spcPts val="600"/>
              </a:spcBef>
              <a:spcAft>
                <a:spcPts val="600"/>
              </a:spcAft>
            </a:pPr>
            <a:endParaRPr lang="de-DE" sz="1200" dirty="0">
              <a:solidFill>
                <a:srgbClr val="4F4F4F"/>
              </a:solidFill>
            </a:endParaRPr>
          </a:p>
        </p:txBody>
      </p:sp>
      <p:sp>
        <p:nvSpPr>
          <p:cNvPr id="7" name="Titel 1"/>
          <p:cNvSpPr>
            <a:spLocks noGrp="1"/>
          </p:cNvSpPr>
          <p:nvPr>
            <p:ph type="title"/>
          </p:nvPr>
        </p:nvSpPr>
        <p:spPr>
          <a:xfrm>
            <a:off x="539845" y="631271"/>
            <a:ext cx="8065901" cy="576197"/>
          </a:xfrm>
        </p:spPr>
        <p:txBody>
          <a:bodyPr/>
          <a:lstStyle/>
          <a:p>
            <a:r>
              <a:rPr lang="de-DE" smtClean="0"/>
              <a:t>Titelmasterformat durch Klicken bearbeiten</a:t>
            </a:r>
            <a:endParaRPr lang="de-DE" dirty="0"/>
          </a:p>
        </p:txBody>
      </p:sp>
      <p:sp>
        <p:nvSpPr>
          <p:cNvPr id="8" name="Datumsplatzhalter 2"/>
          <p:cNvSpPr>
            <a:spLocks noGrp="1"/>
          </p:cNvSpPr>
          <p:nvPr>
            <p:ph type="dt" sz="half" idx="10"/>
          </p:nvPr>
        </p:nvSpPr>
        <p:spPr>
          <a:xfrm>
            <a:off x="6661390" y="6598880"/>
            <a:ext cx="1917909" cy="260708"/>
          </a:xfrm>
        </p:spPr>
        <p:txBody>
          <a:bodyPr/>
          <a:lstStyle/>
          <a:p>
            <a:fld id="{89823C59-02A8-412D-9E84-BE8947591902}" type="datetime1">
              <a:rPr lang="de-DE" smtClean="0">
                <a:solidFill>
                  <a:srgbClr val="005687"/>
                </a:solidFill>
              </a:rPr>
              <a:pPr/>
              <a:t>25.02.2013</a:t>
            </a:fld>
            <a:endParaRPr lang="de-DE">
              <a:solidFill>
                <a:srgbClr val="005687"/>
              </a:solidFill>
            </a:endParaRPr>
          </a:p>
        </p:txBody>
      </p:sp>
      <p:sp>
        <p:nvSpPr>
          <p:cNvPr id="9" name="Foliennummernplatzhalter 4"/>
          <p:cNvSpPr>
            <a:spLocks noGrp="1"/>
          </p:cNvSpPr>
          <p:nvPr>
            <p:ph type="sldNum" sz="quarter" idx="12"/>
          </p:nvPr>
        </p:nvSpPr>
        <p:spPr>
          <a:xfrm>
            <a:off x="538754" y="6598880"/>
            <a:ext cx="288975" cy="260708"/>
          </a:xfrm>
        </p:spPr>
        <p:txBody>
          <a:bodyPr/>
          <a:lstStyle>
            <a:lvl1pPr algn="l">
              <a:defRPr/>
            </a:lvl1pPr>
          </a:lstStyle>
          <a:p>
            <a:fld id="{9258E842-4B02-4DA3-B5D3-ADFF1101E352}" type="slidenum">
              <a:rPr lang="de-DE" smtClean="0">
                <a:solidFill>
                  <a:srgbClr val="005687"/>
                </a:solidFill>
              </a:rPr>
              <a:pPr/>
              <a:t>‹Nr.›</a:t>
            </a:fld>
            <a:endParaRPr lang="de-DE" dirty="0">
              <a:solidFill>
                <a:srgbClr val="005687"/>
              </a:solidFill>
            </a:endParaRPr>
          </a:p>
        </p:txBody>
      </p:sp>
      <p:grpSp>
        <p:nvGrpSpPr>
          <p:cNvPr id="3" name="Gruppieren 2"/>
          <p:cNvGrpSpPr/>
          <p:nvPr userDrawn="1"/>
        </p:nvGrpSpPr>
        <p:grpSpPr>
          <a:xfrm flipH="1" flipV="1">
            <a:off x="5848696" y="1"/>
            <a:ext cx="1244816" cy="660553"/>
            <a:chOff x="2527300" y="6197600"/>
            <a:chExt cx="1244600" cy="660400"/>
          </a:xfrm>
        </p:grpSpPr>
        <p:sp>
          <p:nvSpPr>
            <p:cNvPr id="11" name="Freeform 42"/>
            <p:cNvSpPr>
              <a:spLocks noEditPoints="1"/>
            </p:cNvSpPr>
            <p:nvPr userDrawn="1"/>
          </p:nvSpPr>
          <p:spPr bwMode="auto">
            <a:xfrm>
              <a:off x="2527300" y="6197600"/>
              <a:ext cx="485775" cy="420688"/>
            </a:xfrm>
            <a:custGeom>
              <a:avLst/>
              <a:gdLst/>
              <a:ahLst/>
              <a:cxnLst>
                <a:cxn ang="0">
                  <a:pos x="230" y="265"/>
                </a:cxn>
                <a:cxn ang="0">
                  <a:pos x="77" y="265"/>
                </a:cxn>
                <a:cxn ang="0">
                  <a:pos x="0" y="133"/>
                </a:cxn>
                <a:cxn ang="0">
                  <a:pos x="77" y="0"/>
                </a:cxn>
                <a:cxn ang="0">
                  <a:pos x="230" y="0"/>
                </a:cxn>
                <a:cxn ang="0">
                  <a:pos x="306" y="133"/>
                </a:cxn>
                <a:cxn ang="0">
                  <a:pos x="230" y="265"/>
                </a:cxn>
                <a:cxn ang="0">
                  <a:pos x="230" y="265"/>
                </a:cxn>
                <a:cxn ang="0">
                  <a:pos x="79" y="261"/>
                </a:cxn>
                <a:cxn ang="0">
                  <a:pos x="228" y="261"/>
                </a:cxn>
                <a:cxn ang="0">
                  <a:pos x="302" y="133"/>
                </a:cxn>
                <a:cxn ang="0">
                  <a:pos x="228" y="4"/>
                </a:cxn>
                <a:cxn ang="0">
                  <a:pos x="79" y="4"/>
                </a:cxn>
                <a:cxn ang="0">
                  <a:pos x="5" y="133"/>
                </a:cxn>
                <a:cxn ang="0">
                  <a:pos x="79" y="261"/>
                </a:cxn>
                <a:cxn ang="0">
                  <a:pos x="79" y="261"/>
                </a:cxn>
              </a:cxnLst>
              <a:rect l="0" t="0" r="r" b="b"/>
              <a:pathLst>
                <a:path w="306" h="265">
                  <a:moveTo>
                    <a:pt x="230" y="265"/>
                  </a:moveTo>
                  <a:lnTo>
                    <a:pt x="77" y="265"/>
                  </a:lnTo>
                  <a:lnTo>
                    <a:pt x="0" y="133"/>
                  </a:lnTo>
                  <a:lnTo>
                    <a:pt x="77" y="0"/>
                  </a:lnTo>
                  <a:lnTo>
                    <a:pt x="230" y="0"/>
                  </a:lnTo>
                  <a:lnTo>
                    <a:pt x="306" y="133"/>
                  </a:lnTo>
                  <a:lnTo>
                    <a:pt x="230" y="265"/>
                  </a:lnTo>
                  <a:lnTo>
                    <a:pt x="230" y="265"/>
                  </a:lnTo>
                  <a:close/>
                  <a:moveTo>
                    <a:pt x="79" y="261"/>
                  </a:moveTo>
                  <a:lnTo>
                    <a:pt x="228" y="261"/>
                  </a:lnTo>
                  <a:lnTo>
                    <a:pt x="302" y="133"/>
                  </a:lnTo>
                  <a:lnTo>
                    <a:pt x="228" y="4"/>
                  </a:lnTo>
                  <a:lnTo>
                    <a:pt x="79" y="4"/>
                  </a:lnTo>
                  <a:lnTo>
                    <a:pt x="5" y="133"/>
                  </a:lnTo>
                  <a:lnTo>
                    <a:pt x="79" y="261"/>
                  </a:lnTo>
                  <a:lnTo>
                    <a:pt x="79" y="261"/>
                  </a:lnTo>
                  <a:close/>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3" name="Freeform 48"/>
            <p:cNvSpPr>
              <a:spLocks/>
            </p:cNvSpPr>
            <p:nvPr userDrawn="1"/>
          </p:nvSpPr>
          <p:spPr bwMode="auto">
            <a:xfrm>
              <a:off x="2882900" y="6480175"/>
              <a:ext cx="889000" cy="377825"/>
            </a:xfrm>
            <a:custGeom>
              <a:avLst/>
              <a:gdLst/>
              <a:ahLst/>
              <a:cxnLst>
                <a:cxn ang="0">
                  <a:pos x="138" y="0"/>
                </a:cxn>
                <a:cxn ang="0">
                  <a:pos x="0" y="238"/>
                </a:cxn>
                <a:cxn ang="0">
                  <a:pos x="5" y="238"/>
                </a:cxn>
                <a:cxn ang="0">
                  <a:pos x="141" y="4"/>
                </a:cxn>
                <a:cxn ang="0">
                  <a:pos x="420" y="4"/>
                </a:cxn>
                <a:cxn ang="0">
                  <a:pos x="555" y="238"/>
                </a:cxn>
                <a:cxn ang="0">
                  <a:pos x="560" y="238"/>
                </a:cxn>
                <a:cxn ang="0">
                  <a:pos x="422" y="0"/>
                </a:cxn>
                <a:cxn ang="0">
                  <a:pos x="138" y="0"/>
                </a:cxn>
              </a:cxnLst>
              <a:rect l="0" t="0" r="r" b="b"/>
              <a:pathLst>
                <a:path w="560" h="238">
                  <a:moveTo>
                    <a:pt x="138" y="0"/>
                  </a:moveTo>
                  <a:lnTo>
                    <a:pt x="0" y="238"/>
                  </a:lnTo>
                  <a:lnTo>
                    <a:pt x="5" y="238"/>
                  </a:lnTo>
                  <a:lnTo>
                    <a:pt x="141" y="4"/>
                  </a:lnTo>
                  <a:lnTo>
                    <a:pt x="420" y="4"/>
                  </a:lnTo>
                  <a:lnTo>
                    <a:pt x="555" y="238"/>
                  </a:lnTo>
                  <a:lnTo>
                    <a:pt x="560" y="238"/>
                  </a:lnTo>
                  <a:lnTo>
                    <a:pt x="422" y="0"/>
                  </a:lnTo>
                  <a:lnTo>
                    <a:pt x="138" y="0"/>
                  </a:lnTo>
                  <a:close/>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sp>
        <p:nvSpPr>
          <p:cNvPr id="14" name="Foliennummernplatzhalter 4"/>
          <p:cNvSpPr txBox="1">
            <a:spLocks/>
          </p:cNvSpPr>
          <p:nvPr userDrawn="1"/>
        </p:nvSpPr>
        <p:spPr>
          <a:xfrm>
            <a:off x="250870" y="6598880"/>
            <a:ext cx="288975" cy="260708"/>
          </a:xfrm>
          <a:prstGeom prst="rect">
            <a:avLst/>
          </a:prstGeom>
        </p:spPr>
        <p:txBody>
          <a:bodyPr vert="horz" wrap="none" lIns="72000" tIns="0" rIns="72000" bIns="0" rtlCol="0" anchor="t"/>
          <a:lstStyle>
            <a:defPPr>
              <a:defRPr lang="de-DE"/>
            </a:defPPr>
            <a:lvl1pPr marL="0" algn="l"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smtClean="0">
                <a:solidFill>
                  <a:srgbClr val="005687"/>
                </a:solidFill>
              </a:rPr>
              <a:t>Seite</a:t>
            </a:r>
            <a:endParaRPr lang="de-DE" dirty="0">
              <a:solidFill>
                <a:srgbClr val="005687"/>
              </a:solidFill>
            </a:endParaRPr>
          </a:p>
        </p:txBody>
      </p:sp>
    </p:spTree>
    <p:extLst>
      <p:ext uri="{BB962C8B-B14F-4D97-AF65-F5344CB8AC3E}">
        <p14:creationId xmlns:p14="http://schemas.microsoft.com/office/powerpoint/2010/main" xmlns="" val="28811068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graphicFrame>
        <p:nvGraphicFramePr>
          <p:cNvPr id="9" name="Objekt 8" hidden="1"/>
          <p:cNvGraphicFramePr>
            <a:graphicFrameLocks/>
          </p:cNvGraphicFramePr>
          <p:nvPr/>
        </p:nvGraphicFramePr>
        <p:xfrm>
          <a:off x="0" y="1"/>
          <a:ext cx="158778" cy="158787"/>
        </p:xfrm>
        <a:graphic>
          <a:graphicData uri="http://schemas.openxmlformats.org/presentationml/2006/ole">
            <p:oleObj spid="_x0000_s9218" name="think-cell Slide" r:id="rId6" imgW="0" imgH="0" progId="">
              <p:embed/>
            </p:oleObj>
          </a:graphicData>
        </a:graphic>
      </p:graphicFrame>
      <p:sp>
        <p:nvSpPr>
          <p:cNvPr id="2" name="Titel 1"/>
          <p:cNvSpPr>
            <a:spLocks noGrp="1"/>
          </p:cNvSpPr>
          <p:nvPr>
            <p:ph type="ctrTitle"/>
            <p:custDataLst>
              <p:tags r:id="rId2"/>
            </p:custDataLst>
          </p:nvPr>
        </p:nvSpPr>
        <p:spPr bwMode="gray">
          <a:xfrm>
            <a:off x="323584" y="3572703"/>
            <a:ext cx="8497475" cy="1500545"/>
          </a:xfrm>
        </p:spPr>
        <p:txBody>
          <a:bodyPr/>
          <a:lstStyle>
            <a:lvl1pPr algn="l">
              <a:spcBef>
                <a:spcPts val="0"/>
              </a:spcBef>
              <a:defRPr sz="3200"/>
            </a:lvl1pPr>
          </a:lstStyle>
          <a:p>
            <a:r>
              <a:rPr lang="de-DE" noProof="0" smtClean="0"/>
              <a:t>Titelmasterformat durch Klicken bearbeiten</a:t>
            </a:r>
            <a:endParaRPr lang="de-DE" noProof="0" dirty="0"/>
          </a:p>
        </p:txBody>
      </p:sp>
      <p:sp>
        <p:nvSpPr>
          <p:cNvPr id="3" name="Untertitel 2"/>
          <p:cNvSpPr>
            <a:spLocks noGrp="1"/>
          </p:cNvSpPr>
          <p:nvPr>
            <p:ph type="subTitle" idx="1"/>
            <p:custDataLst>
              <p:tags r:id="rId3"/>
            </p:custDataLst>
          </p:nvPr>
        </p:nvSpPr>
        <p:spPr bwMode="blackWhite">
          <a:xfrm>
            <a:off x="323584" y="5144703"/>
            <a:ext cx="8497475" cy="566857"/>
          </a:xfrm>
        </p:spPr>
        <p:txBody>
          <a:bodyPr/>
          <a:lstStyle>
            <a:lvl1pPr marL="0" indent="0" algn="l">
              <a:spcBef>
                <a:spcPts val="0"/>
              </a:spcBef>
              <a:buNone/>
              <a:defRPr sz="2000">
                <a:solidFill>
                  <a:schemeClr val="bg2"/>
                </a:solidFill>
              </a:defRPr>
            </a:lvl1pPr>
            <a:lvl2pPr marL="457201" indent="0" algn="ctr">
              <a:buNone/>
              <a:defRPr>
                <a:solidFill>
                  <a:schemeClr val="tx1">
                    <a:tint val="75000"/>
                  </a:schemeClr>
                </a:solidFill>
              </a:defRPr>
            </a:lvl2pPr>
            <a:lvl3pPr marL="914399"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1" indent="0" algn="ctr">
              <a:buNone/>
              <a:defRPr>
                <a:solidFill>
                  <a:schemeClr val="tx1">
                    <a:tint val="75000"/>
                  </a:schemeClr>
                </a:solidFill>
              </a:defRPr>
            </a:lvl6pPr>
            <a:lvl7pPr marL="2743199"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dirty="0"/>
          </a:p>
        </p:txBody>
      </p:sp>
      <p:sp>
        <p:nvSpPr>
          <p:cNvPr id="33" name="Textplatzhalter 32"/>
          <p:cNvSpPr>
            <a:spLocks noGrp="1"/>
          </p:cNvSpPr>
          <p:nvPr>
            <p:ph type="body" sz="quarter" idx="10"/>
            <p:custDataLst>
              <p:tags r:id="rId4"/>
            </p:custDataLst>
          </p:nvPr>
        </p:nvSpPr>
        <p:spPr bwMode="blackWhite">
          <a:xfrm>
            <a:off x="323613" y="5787778"/>
            <a:ext cx="8497475" cy="500178"/>
          </a:xfrm>
        </p:spPr>
        <p:txBody>
          <a:bodyPr/>
          <a:lstStyle>
            <a:lvl1pPr>
              <a:spcBef>
                <a:spcPts val="0"/>
              </a:spcBef>
              <a:buFont typeface="Arial" pitchFamily="34" charset="0"/>
              <a:buNone/>
              <a:defRPr sz="1400">
                <a:solidFill>
                  <a:schemeClr val="accent1"/>
                </a:solidFill>
              </a:defRPr>
            </a:lvl1pPr>
            <a:lvl2pPr marL="0" indent="0">
              <a:buNone/>
              <a:defRPr sz="1400">
                <a:solidFill>
                  <a:schemeClr val="accent1"/>
                </a:solidFill>
              </a:defRPr>
            </a:lvl2pPr>
            <a:lvl3pPr marL="0" indent="0">
              <a:buNone/>
              <a:defRPr sz="1400">
                <a:solidFill>
                  <a:schemeClr val="accent1"/>
                </a:solidFill>
              </a:defRPr>
            </a:lvl3pPr>
            <a:lvl4pPr marL="0" indent="0">
              <a:buNone/>
              <a:defRPr sz="1400">
                <a:solidFill>
                  <a:schemeClr val="accent1"/>
                </a:solidFill>
              </a:defRPr>
            </a:lvl4pPr>
            <a:lvl5pPr marL="0" indent="0">
              <a:buNone/>
              <a:defRPr sz="1400">
                <a:solidFill>
                  <a:schemeClr val="accent1"/>
                </a:solidFill>
              </a:defRPr>
            </a:lvl5pPr>
            <a:lvl6pPr marL="0" indent="0">
              <a:buNone/>
              <a:defRPr sz="1400">
                <a:solidFill>
                  <a:schemeClr val="accent1"/>
                </a:solidFill>
              </a:defRPr>
            </a:lvl6pPr>
            <a:lvl7pPr marL="0" indent="0">
              <a:buNone/>
              <a:defRPr sz="1400">
                <a:solidFill>
                  <a:schemeClr val="accent1"/>
                </a:solidFill>
              </a:defRPr>
            </a:lvl7pPr>
            <a:lvl8pPr marL="0" indent="0">
              <a:buNone/>
              <a:defRPr sz="1400">
                <a:solidFill>
                  <a:schemeClr val="accent1"/>
                </a:solidFill>
              </a:defRPr>
            </a:lvl8pPr>
            <a:lvl9pPr marL="0" indent="0">
              <a:buNone/>
              <a:defRPr sz="1400">
                <a:solidFill>
                  <a:schemeClr val="accent1"/>
                </a:solidFill>
              </a:defRPr>
            </a:lvl9pPr>
          </a:lstStyle>
          <a:p>
            <a:pPr lvl="0"/>
            <a:r>
              <a:rPr lang="de-DE" noProof="0" smtClean="0"/>
              <a:t>Textmasterformate durch Klicken bearbeiten</a:t>
            </a:r>
          </a:p>
        </p:txBody>
      </p:sp>
    </p:spTree>
    <p:extLst>
      <p:ext uri="{BB962C8B-B14F-4D97-AF65-F5344CB8AC3E}">
        <p14:creationId xmlns:p14="http://schemas.microsoft.com/office/powerpoint/2010/main" xmlns="" val="10947845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8488"/>
            <a:ext cx="7773987"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3987" cy="1501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0"/>
          <p:cNvSpPr>
            <a:spLocks noGrp="1" noChangeArrowheads="1"/>
          </p:cNvSpPr>
          <p:nvPr>
            <p:ph type="ftr" sz="quarter" idx="10"/>
          </p:nvPr>
        </p:nvSpPr>
        <p:spPr>
          <a:ln/>
        </p:spPr>
        <p:txBody>
          <a:bodyPr/>
          <a:lstStyle>
            <a:lvl1pPr>
              <a:defRPr/>
            </a:lvl1pPr>
          </a:lstStyle>
          <a:p>
            <a:pPr>
              <a:defRPr/>
            </a:pPr>
            <a:r>
              <a:rPr lang="de-DE"/>
              <a:t>Quelle: Autor bla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03200" y="1111250"/>
            <a:ext cx="4298950" cy="4757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54550" y="1111250"/>
            <a:ext cx="4298950" cy="4757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0"/>
          <p:cNvSpPr>
            <a:spLocks noGrp="1" noChangeArrowheads="1"/>
          </p:cNvSpPr>
          <p:nvPr>
            <p:ph type="ftr" sz="quarter" idx="10"/>
          </p:nvPr>
        </p:nvSpPr>
        <p:spPr>
          <a:ln/>
        </p:spPr>
        <p:txBody>
          <a:bodyPr/>
          <a:lstStyle>
            <a:lvl1pPr>
              <a:defRPr/>
            </a:lvl1pPr>
          </a:lstStyle>
          <a:p>
            <a:pPr>
              <a:defRPr/>
            </a:pPr>
            <a:r>
              <a:rPr lang="de-DE"/>
              <a:t>Quelle: Autor bla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31188"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6613" y="2174875"/>
            <a:ext cx="4041775"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0"/>
          <p:cNvSpPr>
            <a:spLocks noGrp="1" noChangeArrowheads="1"/>
          </p:cNvSpPr>
          <p:nvPr>
            <p:ph type="ftr" sz="quarter" idx="10"/>
          </p:nvPr>
        </p:nvSpPr>
        <p:spPr>
          <a:ln/>
        </p:spPr>
        <p:txBody>
          <a:bodyPr/>
          <a:lstStyle>
            <a:lvl1pPr>
              <a:defRPr/>
            </a:lvl1pPr>
          </a:lstStyle>
          <a:p>
            <a:pPr>
              <a:defRPr/>
            </a:pPr>
            <a:r>
              <a:rPr lang="de-DE"/>
              <a:t>Quelle: Autor bla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0"/>
          <p:cNvSpPr>
            <a:spLocks noGrp="1" noChangeArrowheads="1"/>
          </p:cNvSpPr>
          <p:nvPr>
            <p:ph type="ftr" sz="quarter" idx="10"/>
          </p:nvPr>
        </p:nvSpPr>
        <p:spPr>
          <a:ln/>
        </p:spPr>
        <p:txBody>
          <a:bodyPr/>
          <a:lstStyle>
            <a:lvl1pPr>
              <a:defRPr/>
            </a:lvl1pPr>
          </a:lstStyle>
          <a:p>
            <a:pPr>
              <a:defRPr/>
            </a:pPr>
            <a:r>
              <a:rPr lang="de-DE"/>
              <a:t>Quelle: Autor bla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0"/>
          <p:cNvSpPr>
            <a:spLocks noGrp="1" noChangeArrowheads="1"/>
          </p:cNvSpPr>
          <p:nvPr>
            <p:ph type="ftr" sz="quarter" idx="10"/>
          </p:nvPr>
        </p:nvSpPr>
        <p:spPr>
          <a:ln/>
        </p:spPr>
        <p:txBody>
          <a:bodyPr/>
          <a:lstStyle>
            <a:lvl1pPr>
              <a:defRPr/>
            </a:lvl1pPr>
          </a:lstStyle>
          <a:p>
            <a:pPr>
              <a:defRPr/>
            </a:pPr>
            <a:r>
              <a:rPr lang="de-DE"/>
              <a:t>Quelle: Autor bla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3338" cy="5854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26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0"/>
          <p:cNvSpPr>
            <a:spLocks noGrp="1" noChangeArrowheads="1"/>
          </p:cNvSpPr>
          <p:nvPr>
            <p:ph type="ftr" sz="quarter" idx="10"/>
          </p:nvPr>
        </p:nvSpPr>
        <p:spPr>
          <a:ln/>
        </p:spPr>
        <p:txBody>
          <a:bodyPr/>
          <a:lstStyle>
            <a:lvl1pPr>
              <a:defRPr/>
            </a:lvl1pPr>
          </a:lstStyle>
          <a:p>
            <a:pPr>
              <a:defRPr/>
            </a:pPr>
            <a:r>
              <a:rPr lang="de-DE"/>
              <a:t>Quelle: Autor bla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2188"/>
            <a:ext cx="5487987" cy="566737"/>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7987" cy="4116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8925"/>
            <a:ext cx="5487987"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0"/>
          <p:cNvSpPr>
            <a:spLocks noGrp="1" noChangeArrowheads="1"/>
          </p:cNvSpPr>
          <p:nvPr>
            <p:ph type="ftr" sz="quarter" idx="10"/>
          </p:nvPr>
        </p:nvSpPr>
        <p:spPr>
          <a:ln/>
        </p:spPr>
        <p:txBody>
          <a:bodyPr/>
          <a:lstStyle>
            <a:lvl1pPr>
              <a:defRPr/>
            </a:lvl1pPr>
          </a:lstStyle>
          <a:p>
            <a:pPr>
              <a:defRPr/>
            </a:pPr>
            <a:r>
              <a:rPr lang="de-DE"/>
              <a:t>Quelle: Autor bla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ags" Target="../tags/tag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2" descr="Powerpoint2"/>
          <p:cNvPicPr>
            <a:picLocks noChangeAspect="1" noChangeArrowheads="1"/>
          </p:cNvPicPr>
          <p:nvPr/>
        </p:nvPicPr>
        <p:blipFill>
          <a:blip r:embed="rId13" cstate="print"/>
          <a:srcRect/>
          <a:stretch>
            <a:fillRect/>
          </a:stretch>
        </p:blipFill>
        <p:spPr bwMode="auto">
          <a:xfrm>
            <a:off x="1588" y="0"/>
            <a:ext cx="9144000" cy="6858000"/>
          </a:xfrm>
          <a:prstGeom prst="rect">
            <a:avLst/>
          </a:prstGeom>
          <a:noFill/>
          <a:ln w="9525">
            <a:noFill/>
            <a:miter lim="800000"/>
            <a:headEnd/>
            <a:tailEnd/>
          </a:ln>
        </p:spPr>
      </p:pic>
      <p:sp>
        <p:nvSpPr>
          <p:cNvPr id="1040" name="Rectangle 16"/>
          <p:cNvSpPr>
            <a:spLocks noChangeArrowheads="1"/>
          </p:cNvSpPr>
          <p:nvPr/>
        </p:nvSpPr>
        <p:spPr bwMode="auto">
          <a:xfrm>
            <a:off x="279400" y="6484938"/>
            <a:ext cx="466725" cy="257175"/>
          </a:xfrm>
          <a:prstGeom prst="rect">
            <a:avLst/>
          </a:prstGeom>
          <a:noFill/>
          <a:ln w="9525">
            <a:noFill/>
            <a:miter lim="800000"/>
            <a:headEnd/>
            <a:tailEnd/>
          </a:ln>
          <a:effectLst/>
        </p:spPr>
        <p:txBody>
          <a:bodyPr wrap="none" lIns="153090" tIns="60259" rIns="120517" bIns="60259" anchor="ctr" anchorCtr="1">
            <a:spAutoFit/>
          </a:bodyPr>
          <a:lstStyle/>
          <a:p>
            <a:pPr defTabSz="1204913">
              <a:defRPr/>
            </a:pPr>
            <a:fld id="{CCC19D8E-4DE0-4BAE-89E6-76EE054CE5DF}" type="slidenum">
              <a:rPr lang="de-DE" sz="900" b="1">
                <a:solidFill>
                  <a:srgbClr val="7D3236"/>
                </a:solidFill>
              </a:rPr>
              <a:pPr defTabSz="1204913">
                <a:defRPr/>
              </a:pPr>
              <a:t>‹Nr.›</a:t>
            </a:fld>
            <a:endParaRPr lang="de-DE" sz="900" b="1">
              <a:solidFill>
                <a:srgbClr val="7D3236"/>
              </a:solidFill>
            </a:endParaRPr>
          </a:p>
        </p:txBody>
      </p:sp>
      <p:sp>
        <p:nvSpPr>
          <p:cNvPr id="1028" name="Rectangle 17"/>
          <p:cNvSpPr>
            <a:spLocks noGrp="1" noChangeArrowheads="1"/>
          </p:cNvSpPr>
          <p:nvPr>
            <p:ph type="body" idx="1"/>
          </p:nvPr>
        </p:nvSpPr>
        <p:spPr bwMode="auto">
          <a:xfrm>
            <a:off x="203200" y="1111250"/>
            <a:ext cx="8750300" cy="4757738"/>
          </a:xfrm>
          <a:prstGeom prst="rect">
            <a:avLst/>
          </a:prstGeom>
          <a:noFill/>
          <a:ln w="9525">
            <a:noFill/>
            <a:miter lim="800000"/>
            <a:headEnd/>
            <a:tailEnd/>
          </a:ln>
        </p:spPr>
        <p:txBody>
          <a:bodyPr vert="horz" wrap="square" lIns="118800" tIns="61200" rIns="118800" bIns="61200" numCol="1" anchor="t" anchorCtr="0" compatLnSpc="1">
            <a:prstTxWarp prst="textNoShape">
              <a:avLst/>
            </a:prstTxWarp>
          </a:bodyPr>
          <a:lstStyle/>
          <a:p>
            <a:pPr lvl="0"/>
            <a:r>
              <a:rPr lang="de-DE" dirty="0" smtClean="0"/>
              <a:t>Ebene 1</a:t>
            </a:r>
          </a:p>
          <a:p>
            <a:pPr lvl="1"/>
            <a:r>
              <a:rPr lang="de-DE" dirty="0" smtClean="0"/>
              <a:t>Ebene 2</a:t>
            </a:r>
          </a:p>
          <a:p>
            <a:pPr lvl="2"/>
            <a:r>
              <a:rPr lang="de-DE" dirty="0" smtClean="0"/>
              <a:t>Ebene 3</a:t>
            </a:r>
          </a:p>
          <a:p>
            <a:pPr lvl="3"/>
            <a:r>
              <a:rPr lang="de-DE" dirty="0" smtClean="0"/>
              <a:t>Ebene 4</a:t>
            </a:r>
          </a:p>
          <a:p>
            <a:pPr lvl="4"/>
            <a:r>
              <a:rPr lang="de-DE" dirty="0" smtClean="0"/>
              <a:t>Ebene 5</a:t>
            </a:r>
          </a:p>
        </p:txBody>
      </p:sp>
      <p:sp>
        <p:nvSpPr>
          <p:cNvPr id="1043" name="Text Box 19"/>
          <p:cNvSpPr txBox="1">
            <a:spLocks noChangeArrowheads="1"/>
          </p:cNvSpPr>
          <p:nvPr/>
        </p:nvSpPr>
        <p:spPr bwMode="auto">
          <a:xfrm>
            <a:off x="669925" y="6049963"/>
            <a:ext cx="6783388" cy="320675"/>
          </a:xfrm>
          <a:prstGeom prst="rect">
            <a:avLst/>
          </a:prstGeom>
          <a:noFill/>
          <a:ln w="9525">
            <a:noFill/>
            <a:miter lim="800000"/>
            <a:headEnd/>
            <a:tailEnd/>
          </a:ln>
          <a:effectLst/>
        </p:spPr>
        <p:txBody>
          <a:bodyPr lIns="120517" tIns="60259" rIns="120517" bIns="60259">
            <a:spAutoFit/>
          </a:bodyPr>
          <a:lstStyle/>
          <a:p>
            <a:pPr defTabSz="1204913">
              <a:spcBef>
                <a:spcPct val="50000"/>
              </a:spcBef>
              <a:defRPr/>
            </a:pPr>
            <a:r>
              <a:rPr lang="de-DE" sz="1300" dirty="0" smtClean="0">
                <a:solidFill>
                  <a:srgbClr val="7D3236"/>
                </a:solidFill>
                <a:latin typeface="Arial Black" pitchFamily="34" charset="0"/>
              </a:rPr>
              <a:t>Wie reif ist die Verwaltung für die Prozessorganisation?</a:t>
            </a:r>
            <a:endParaRPr lang="de-DE" sz="1300" dirty="0">
              <a:solidFill>
                <a:srgbClr val="7D3236"/>
              </a:solidFill>
              <a:latin typeface="Arial Black" pitchFamily="34" charset="0"/>
            </a:endParaRPr>
          </a:p>
        </p:txBody>
      </p:sp>
      <p:sp>
        <p:nvSpPr>
          <p:cNvPr id="1059" name="Text Box 35"/>
          <p:cNvSpPr txBox="1">
            <a:spLocks noChangeArrowheads="1"/>
          </p:cNvSpPr>
          <p:nvPr/>
        </p:nvSpPr>
        <p:spPr bwMode="auto">
          <a:xfrm>
            <a:off x="668338" y="6440488"/>
            <a:ext cx="4149725" cy="319087"/>
          </a:xfrm>
          <a:prstGeom prst="rect">
            <a:avLst/>
          </a:prstGeom>
          <a:noFill/>
          <a:ln w="9525">
            <a:noFill/>
            <a:miter lim="800000"/>
            <a:headEnd/>
            <a:tailEnd/>
          </a:ln>
          <a:effectLst/>
        </p:spPr>
        <p:txBody>
          <a:bodyPr lIns="120517" tIns="60259" rIns="120517" bIns="60259">
            <a:spAutoFit/>
          </a:bodyPr>
          <a:lstStyle/>
          <a:p>
            <a:pPr defTabSz="1204913">
              <a:spcBef>
                <a:spcPct val="50000"/>
              </a:spcBef>
              <a:defRPr/>
            </a:pPr>
            <a:r>
              <a:rPr lang="de-DE" sz="1300" b="1" dirty="0">
                <a:solidFill>
                  <a:srgbClr val="7D3236"/>
                </a:solidFill>
              </a:rPr>
              <a:t>Prof. Dr. Jörg Becker</a:t>
            </a:r>
          </a:p>
        </p:txBody>
      </p:sp>
      <p:sp>
        <p:nvSpPr>
          <p:cNvPr id="1031" name="Rectangle 38"/>
          <p:cNvSpPr>
            <a:spLocks noGrp="1" noChangeArrowheads="1"/>
          </p:cNvSpPr>
          <p:nvPr>
            <p:ph type="title"/>
          </p:nvPr>
        </p:nvSpPr>
        <p:spPr bwMode="auto">
          <a:xfrm>
            <a:off x="4662488" y="161925"/>
            <a:ext cx="4029075" cy="396875"/>
          </a:xfrm>
          <a:prstGeom prst="rect">
            <a:avLst/>
          </a:prstGeom>
          <a:solidFill>
            <a:schemeClr val="bg1"/>
          </a:solidFill>
          <a:ln w="9525" algn="ctr">
            <a:noFill/>
            <a:miter lim="800000"/>
            <a:headEnd/>
            <a:tailEnd/>
          </a:ln>
        </p:spPr>
        <p:txBody>
          <a:bodyPr vert="horz" wrap="none" lIns="71172" tIns="0" rIns="23724" bIns="0" numCol="1" anchor="t" anchorCtr="0" compatLnSpc="1">
            <a:prstTxWarp prst="textNoShape">
              <a:avLst/>
            </a:prstTxWarp>
            <a:spAutoFit/>
          </a:bodyPr>
          <a:lstStyle/>
          <a:p>
            <a:pPr lvl="0"/>
            <a:endParaRPr lang="de-DE" smtClean="0"/>
          </a:p>
        </p:txBody>
      </p:sp>
      <p:sp>
        <p:nvSpPr>
          <p:cNvPr id="1064" name="Rectangle 40"/>
          <p:cNvSpPr>
            <a:spLocks noGrp="1" noChangeArrowheads="1"/>
          </p:cNvSpPr>
          <p:nvPr>
            <p:ph type="ftr" sz="quarter" idx="3"/>
          </p:nvPr>
        </p:nvSpPr>
        <p:spPr bwMode="auto">
          <a:xfrm>
            <a:off x="7056438" y="5662613"/>
            <a:ext cx="1874837"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D3236"/>
                </a:solidFill>
                <a:latin typeface="+mn-lt"/>
              </a:defRPr>
            </a:lvl1pPr>
          </a:lstStyle>
          <a:p>
            <a:pPr>
              <a:defRPr/>
            </a:pPr>
            <a:r>
              <a:rPr lang="de-DE"/>
              <a:t>Quelle: Autor bla</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r" defTabSz="1204913" rtl="0" eaLnBrk="1" fontAlgn="base" hangingPunct="1">
        <a:spcBef>
          <a:spcPct val="50000"/>
        </a:spcBef>
        <a:spcAft>
          <a:spcPct val="0"/>
        </a:spcAft>
        <a:defRPr sz="2600" b="1">
          <a:solidFill>
            <a:srgbClr val="7D3236"/>
          </a:solidFill>
          <a:latin typeface="+mj-lt"/>
          <a:ea typeface="+mj-ea"/>
          <a:cs typeface="+mj-cs"/>
        </a:defRPr>
      </a:lvl1pPr>
      <a:lvl2pPr algn="r" defTabSz="1204913" rtl="0" eaLnBrk="1" fontAlgn="base" hangingPunct="1">
        <a:spcBef>
          <a:spcPct val="50000"/>
        </a:spcBef>
        <a:spcAft>
          <a:spcPct val="0"/>
        </a:spcAft>
        <a:defRPr sz="2600" b="1">
          <a:solidFill>
            <a:srgbClr val="7D3236"/>
          </a:solidFill>
          <a:latin typeface="Arial Narrow" pitchFamily="34" charset="0"/>
        </a:defRPr>
      </a:lvl2pPr>
      <a:lvl3pPr algn="r" defTabSz="1204913" rtl="0" eaLnBrk="1" fontAlgn="base" hangingPunct="1">
        <a:spcBef>
          <a:spcPct val="50000"/>
        </a:spcBef>
        <a:spcAft>
          <a:spcPct val="0"/>
        </a:spcAft>
        <a:defRPr sz="2600" b="1">
          <a:solidFill>
            <a:srgbClr val="7D3236"/>
          </a:solidFill>
          <a:latin typeface="Arial Narrow" pitchFamily="34" charset="0"/>
        </a:defRPr>
      </a:lvl3pPr>
      <a:lvl4pPr algn="r" defTabSz="1204913" rtl="0" eaLnBrk="1" fontAlgn="base" hangingPunct="1">
        <a:spcBef>
          <a:spcPct val="50000"/>
        </a:spcBef>
        <a:spcAft>
          <a:spcPct val="0"/>
        </a:spcAft>
        <a:defRPr sz="2600" b="1">
          <a:solidFill>
            <a:srgbClr val="7D3236"/>
          </a:solidFill>
          <a:latin typeface="Arial Narrow" pitchFamily="34" charset="0"/>
        </a:defRPr>
      </a:lvl4pPr>
      <a:lvl5pPr algn="r" defTabSz="1204913" rtl="0" eaLnBrk="1" fontAlgn="base" hangingPunct="1">
        <a:spcBef>
          <a:spcPct val="50000"/>
        </a:spcBef>
        <a:spcAft>
          <a:spcPct val="0"/>
        </a:spcAft>
        <a:defRPr sz="2600" b="1">
          <a:solidFill>
            <a:srgbClr val="7D3236"/>
          </a:solidFill>
          <a:latin typeface="Arial Narrow" pitchFamily="34" charset="0"/>
        </a:defRPr>
      </a:lvl5pPr>
      <a:lvl6pPr marL="457200" algn="r" defTabSz="1204913" rtl="0" eaLnBrk="1" fontAlgn="base" hangingPunct="1">
        <a:spcBef>
          <a:spcPct val="50000"/>
        </a:spcBef>
        <a:spcAft>
          <a:spcPct val="0"/>
        </a:spcAft>
        <a:defRPr sz="2600" b="1">
          <a:solidFill>
            <a:srgbClr val="7D3236"/>
          </a:solidFill>
          <a:latin typeface="Arial Narrow" pitchFamily="34" charset="0"/>
        </a:defRPr>
      </a:lvl6pPr>
      <a:lvl7pPr marL="914400" algn="r" defTabSz="1204913" rtl="0" eaLnBrk="1" fontAlgn="base" hangingPunct="1">
        <a:spcBef>
          <a:spcPct val="50000"/>
        </a:spcBef>
        <a:spcAft>
          <a:spcPct val="0"/>
        </a:spcAft>
        <a:defRPr sz="2600" b="1">
          <a:solidFill>
            <a:srgbClr val="7D3236"/>
          </a:solidFill>
          <a:latin typeface="Arial Narrow" pitchFamily="34" charset="0"/>
        </a:defRPr>
      </a:lvl7pPr>
      <a:lvl8pPr marL="1371600" algn="r" defTabSz="1204913" rtl="0" eaLnBrk="1" fontAlgn="base" hangingPunct="1">
        <a:spcBef>
          <a:spcPct val="50000"/>
        </a:spcBef>
        <a:spcAft>
          <a:spcPct val="0"/>
        </a:spcAft>
        <a:defRPr sz="2600" b="1">
          <a:solidFill>
            <a:srgbClr val="7D3236"/>
          </a:solidFill>
          <a:latin typeface="Arial Narrow" pitchFamily="34" charset="0"/>
        </a:defRPr>
      </a:lvl8pPr>
      <a:lvl9pPr marL="1828800" algn="r" defTabSz="1204913" rtl="0" eaLnBrk="1" fontAlgn="base" hangingPunct="1">
        <a:spcBef>
          <a:spcPct val="50000"/>
        </a:spcBef>
        <a:spcAft>
          <a:spcPct val="0"/>
        </a:spcAft>
        <a:defRPr sz="2600" b="1">
          <a:solidFill>
            <a:srgbClr val="7D3236"/>
          </a:solidFill>
          <a:latin typeface="Arial Narrow" pitchFamily="34" charset="0"/>
        </a:defRPr>
      </a:lvl9pPr>
    </p:titleStyle>
    <p:bodyStyle>
      <a:lvl1pPr marL="341313" indent="-341313" algn="l" defTabSz="906463" rtl="0" eaLnBrk="1" fontAlgn="base" hangingPunct="1">
        <a:spcBef>
          <a:spcPct val="20000"/>
        </a:spcBef>
        <a:spcAft>
          <a:spcPct val="0"/>
        </a:spcAft>
        <a:buBlip>
          <a:blip r:embed="rId14"/>
        </a:buBlip>
        <a:defRPr sz="2400" b="1">
          <a:solidFill>
            <a:srgbClr val="00305E"/>
          </a:solidFill>
          <a:latin typeface="+mn-lt"/>
          <a:ea typeface="+mn-ea"/>
          <a:cs typeface="+mn-cs"/>
        </a:defRPr>
      </a:lvl1pPr>
      <a:lvl2pPr marL="736600" indent="-282575" algn="l" defTabSz="906463" rtl="0" eaLnBrk="1" fontAlgn="base" hangingPunct="1">
        <a:spcBef>
          <a:spcPct val="20000"/>
        </a:spcBef>
        <a:spcAft>
          <a:spcPct val="0"/>
        </a:spcAft>
        <a:buBlip>
          <a:blip r:embed="rId15"/>
        </a:buBlip>
        <a:defRPr sz="2000">
          <a:solidFill>
            <a:srgbClr val="00305E"/>
          </a:solidFill>
          <a:latin typeface="+mn-lt"/>
        </a:defRPr>
      </a:lvl2pPr>
      <a:lvl3pPr marL="1133475" indent="-227013" algn="l" defTabSz="906463" rtl="0" eaLnBrk="1" fontAlgn="base" hangingPunct="1">
        <a:spcBef>
          <a:spcPct val="20000"/>
        </a:spcBef>
        <a:spcAft>
          <a:spcPct val="0"/>
        </a:spcAft>
        <a:buBlip>
          <a:blip r:embed="rId16"/>
        </a:buBlip>
        <a:defRPr>
          <a:solidFill>
            <a:srgbClr val="00305E"/>
          </a:solidFill>
          <a:latin typeface="+mn-lt"/>
        </a:defRPr>
      </a:lvl3pPr>
      <a:lvl4pPr marL="1589088" indent="-228600" algn="l" defTabSz="906463" rtl="0" eaLnBrk="1" fontAlgn="base" hangingPunct="1">
        <a:spcBef>
          <a:spcPct val="20000"/>
        </a:spcBef>
        <a:spcAft>
          <a:spcPct val="0"/>
        </a:spcAft>
        <a:buBlip>
          <a:blip r:embed="rId16"/>
        </a:buBlip>
        <a:defRPr sz="1600">
          <a:solidFill>
            <a:srgbClr val="00305E"/>
          </a:solidFill>
          <a:latin typeface="+mn-lt"/>
        </a:defRPr>
      </a:lvl4pPr>
      <a:lvl5pPr marL="2039938" indent="-225425" algn="l" defTabSz="906463" rtl="0" eaLnBrk="1" fontAlgn="base" hangingPunct="1">
        <a:spcBef>
          <a:spcPct val="20000"/>
        </a:spcBef>
        <a:spcAft>
          <a:spcPct val="0"/>
        </a:spcAft>
        <a:buBlip>
          <a:blip r:embed="rId16"/>
        </a:buBlip>
        <a:defRPr sz="1600">
          <a:solidFill>
            <a:srgbClr val="00305E"/>
          </a:solidFill>
          <a:latin typeface="+mn-lt"/>
        </a:defRPr>
      </a:lvl5pPr>
      <a:lvl6pPr marL="2497138" indent="-225425" algn="l" defTabSz="906463" rtl="0" eaLnBrk="1" fontAlgn="base" hangingPunct="1">
        <a:spcBef>
          <a:spcPct val="20000"/>
        </a:spcBef>
        <a:spcAft>
          <a:spcPct val="0"/>
        </a:spcAft>
        <a:buBlip>
          <a:blip r:embed="rId16"/>
        </a:buBlip>
        <a:defRPr sz="1600">
          <a:solidFill>
            <a:srgbClr val="00305E"/>
          </a:solidFill>
          <a:latin typeface="+mn-lt"/>
        </a:defRPr>
      </a:lvl6pPr>
      <a:lvl7pPr marL="2954338" indent="-225425" algn="l" defTabSz="906463" rtl="0" eaLnBrk="1" fontAlgn="base" hangingPunct="1">
        <a:spcBef>
          <a:spcPct val="20000"/>
        </a:spcBef>
        <a:spcAft>
          <a:spcPct val="0"/>
        </a:spcAft>
        <a:buBlip>
          <a:blip r:embed="rId16"/>
        </a:buBlip>
        <a:defRPr sz="1600">
          <a:solidFill>
            <a:srgbClr val="00305E"/>
          </a:solidFill>
          <a:latin typeface="+mn-lt"/>
        </a:defRPr>
      </a:lvl7pPr>
      <a:lvl8pPr marL="3411538" indent="-225425" algn="l" defTabSz="906463" rtl="0" eaLnBrk="1" fontAlgn="base" hangingPunct="1">
        <a:spcBef>
          <a:spcPct val="20000"/>
        </a:spcBef>
        <a:spcAft>
          <a:spcPct val="0"/>
        </a:spcAft>
        <a:buBlip>
          <a:blip r:embed="rId16"/>
        </a:buBlip>
        <a:defRPr sz="1600">
          <a:solidFill>
            <a:srgbClr val="00305E"/>
          </a:solidFill>
          <a:latin typeface="+mn-lt"/>
        </a:defRPr>
      </a:lvl8pPr>
      <a:lvl9pPr marL="3868738" indent="-225425" algn="l" defTabSz="906463" rtl="0" eaLnBrk="1" fontAlgn="base" hangingPunct="1">
        <a:spcBef>
          <a:spcPct val="20000"/>
        </a:spcBef>
        <a:spcAft>
          <a:spcPct val="0"/>
        </a:spcAft>
        <a:buBlip>
          <a:blip r:embed="rId16"/>
        </a:buBlip>
        <a:defRPr sz="1600">
          <a:solidFill>
            <a:srgbClr val="00305E"/>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6" name="Grafik 145" descr="hg1.png"/>
          <p:cNvPicPr>
            <a:picLocks noChangeAspect="1"/>
          </p:cNvPicPr>
          <p:nvPr/>
        </p:nvPicPr>
        <p:blipFill>
          <a:blip r:embed="rId20" cstate="print"/>
          <a:stretch>
            <a:fillRect/>
          </a:stretch>
        </p:blipFill>
        <p:spPr>
          <a:xfrm>
            <a:off x="0" y="2285"/>
            <a:ext cx="9145588" cy="6855019"/>
          </a:xfrm>
          <a:prstGeom prst="rect">
            <a:avLst/>
          </a:prstGeom>
        </p:spPr>
      </p:pic>
      <p:sp>
        <p:nvSpPr>
          <p:cNvPr id="8" name="Rechteck 7"/>
          <p:cNvSpPr/>
          <p:nvPr/>
        </p:nvSpPr>
        <p:spPr>
          <a:xfrm>
            <a:off x="323584" y="592022"/>
            <a:ext cx="504144" cy="705841"/>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de-DE">
              <a:solidFill>
                <a:prstClr val="white"/>
              </a:solidFill>
            </a:endParaRPr>
          </a:p>
        </p:txBody>
      </p:sp>
      <p:sp>
        <p:nvSpPr>
          <p:cNvPr id="2" name="Titelplatzhalter 1"/>
          <p:cNvSpPr>
            <a:spLocks noGrp="1"/>
          </p:cNvSpPr>
          <p:nvPr>
            <p:ph type="title"/>
          </p:nvPr>
        </p:nvSpPr>
        <p:spPr>
          <a:xfrm>
            <a:off x="539844" y="631271"/>
            <a:ext cx="8065901" cy="576197"/>
          </a:xfrm>
          <a:prstGeom prst="rect">
            <a:avLst/>
          </a:prstGeom>
        </p:spPr>
        <p:txBody>
          <a:bodyPr vert="horz" lIns="0" tIns="0" rIns="0" bIns="0" rtlCol="0" anchor="b" anchorCtr="0">
            <a:normAutofit/>
          </a:bodyPr>
          <a:lstStyle/>
          <a:p>
            <a:r>
              <a:rPr lang="de-DE" dirty="0" smtClean="0"/>
              <a:t>Titelmasterformat durch Klicken bearbeiten</a:t>
            </a:r>
            <a:endParaRPr lang="de-DE" dirty="0"/>
          </a:p>
        </p:txBody>
      </p:sp>
      <p:sp>
        <p:nvSpPr>
          <p:cNvPr id="3" name="Textplatzhalter 2"/>
          <p:cNvSpPr>
            <a:spLocks noGrp="1"/>
          </p:cNvSpPr>
          <p:nvPr>
            <p:ph type="body" idx="1"/>
            <p:custDataLst>
              <p:tags r:id="rId18"/>
            </p:custDataLst>
          </p:nvPr>
        </p:nvSpPr>
        <p:spPr>
          <a:xfrm>
            <a:off x="539844" y="1484409"/>
            <a:ext cx="8065901" cy="4609827"/>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6"/>
            <a:r>
              <a:rPr lang="de-DE" dirty="0" smtClean="0"/>
              <a:t>7</a:t>
            </a:r>
          </a:p>
          <a:p>
            <a:pPr lvl="7"/>
            <a:r>
              <a:rPr lang="de-DE" dirty="0" smtClean="0"/>
              <a:t>8</a:t>
            </a:r>
          </a:p>
          <a:p>
            <a:pPr lvl="8"/>
            <a:r>
              <a:rPr lang="de-DE" dirty="0" smtClean="0"/>
              <a:t>9</a:t>
            </a:r>
            <a:endParaRPr lang="de-DE" dirty="0"/>
          </a:p>
        </p:txBody>
      </p:sp>
      <p:sp>
        <p:nvSpPr>
          <p:cNvPr id="4" name="Datumsplatzhalter 3"/>
          <p:cNvSpPr>
            <a:spLocks noGrp="1"/>
          </p:cNvSpPr>
          <p:nvPr>
            <p:ph type="dt" sz="half" idx="2"/>
          </p:nvPr>
        </p:nvSpPr>
        <p:spPr>
          <a:xfrm>
            <a:off x="6661389" y="6598880"/>
            <a:ext cx="1917909" cy="260708"/>
          </a:xfrm>
          <a:prstGeom prst="rect">
            <a:avLst/>
          </a:prstGeom>
        </p:spPr>
        <p:txBody>
          <a:bodyPr vert="horz" lIns="0" tIns="0" rIns="0" bIns="0" rtlCol="0" anchor="t"/>
          <a:lstStyle>
            <a:lvl1pPr algn="r">
              <a:defRPr sz="900">
                <a:solidFill>
                  <a:schemeClr val="accent2"/>
                </a:solidFill>
              </a:defRPr>
            </a:lvl1pPr>
          </a:lstStyle>
          <a:p>
            <a:fld id="{206C604D-63F9-45C9-8CE8-5E13B4D27A1E}" type="datetime1">
              <a:rPr lang="de-DE" smtClean="0">
                <a:solidFill>
                  <a:srgbClr val="005687"/>
                </a:solidFill>
              </a:rPr>
              <a:pPr/>
              <a:t>25.02.2013</a:t>
            </a:fld>
            <a:endParaRPr lang="de-DE" dirty="0">
              <a:solidFill>
                <a:srgbClr val="005687"/>
              </a:solidFill>
            </a:endParaRPr>
          </a:p>
        </p:txBody>
      </p:sp>
      <p:sp>
        <p:nvSpPr>
          <p:cNvPr id="6" name="Foliennummernplatzhalter 5"/>
          <p:cNvSpPr>
            <a:spLocks noGrp="1"/>
          </p:cNvSpPr>
          <p:nvPr>
            <p:ph type="sldNum" sz="quarter" idx="4"/>
          </p:nvPr>
        </p:nvSpPr>
        <p:spPr>
          <a:xfrm>
            <a:off x="538753" y="6598880"/>
            <a:ext cx="288975" cy="260708"/>
          </a:xfrm>
          <a:prstGeom prst="rect">
            <a:avLst/>
          </a:prstGeom>
        </p:spPr>
        <p:txBody>
          <a:bodyPr vert="horz" wrap="none" lIns="72007" tIns="0" rIns="72007" bIns="0" rtlCol="0" anchor="t"/>
          <a:lstStyle>
            <a:lvl1pPr algn="l">
              <a:defRPr sz="900">
                <a:solidFill>
                  <a:schemeClr val="accent2"/>
                </a:solidFill>
              </a:defRPr>
            </a:lvl1pPr>
          </a:lstStyle>
          <a:p>
            <a:fld id="{9258E842-4B02-4DA3-B5D3-ADFF1101E352}" type="slidenum">
              <a:rPr lang="de-DE" smtClean="0">
                <a:solidFill>
                  <a:srgbClr val="005687"/>
                </a:solidFill>
              </a:rPr>
              <a:pPr/>
              <a:t>‹Nr.›</a:t>
            </a:fld>
            <a:endParaRPr lang="de-DE" dirty="0">
              <a:solidFill>
                <a:srgbClr val="005687"/>
              </a:solidFill>
            </a:endParaRPr>
          </a:p>
        </p:txBody>
      </p:sp>
      <p:grpSp>
        <p:nvGrpSpPr>
          <p:cNvPr id="5" name="Gruppieren 103"/>
          <p:cNvGrpSpPr>
            <a:grpSpLocks noChangeAspect="1"/>
          </p:cNvGrpSpPr>
          <p:nvPr/>
        </p:nvGrpSpPr>
        <p:grpSpPr>
          <a:xfrm>
            <a:off x="7424724" y="75084"/>
            <a:ext cx="1638284" cy="715096"/>
            <a:chOff x="1079030" y="181497"/>
            <a:chExt cx="6082184" cy="2654660"/>
          </a:xfrm>
        </p:grpSpPr>
        <p:grpSp>
          <p:nvGrpSpPr>
            <p:cNvPr id="9" name="Gruppieren 44"/>
            <p:cNvGrpSpPr/>
            <p:nvPr/>
          </p:nvGrpSpPr>
          <p:grpSpPr>
            <a:xfrm>
              <a:off x="1079030" y="1712003"/>
              <a:ext cx="4349810" cy="708890"/>
              <a:chOff x="4859338" y="765175"/>
              <a:chExt cx="1646238" cy="268288"/>
            </a:xfrm>
          </p:grpSpPr>
          <p:sp>
            <p:nvSpPr>
              <p:cNvPr id="114" name="Freeform 59"/>
              <p:cNvSpPr>
                <a:spLocks noEditPoints="1"/>
              </p:cNvSpPr>
              <p:nvPr/>
            </p:nvSpPr>
            <p:spPr bwMode="auto">
              <a:xfrm>
                <a:off x="4859338" y="814388"/>
                <a:ext cx="95250" cy="112712"/>
              </a:xfrm>
              <a:custGeom>
                <a:avLst/>
                <a:gdLst/>
                <a:ahLst/>
                <a:cxnLst>
                  <a:cxn ang="0">
                    <a:pos x="0" y="0"/>
                  </a:cxn>
                  <a:cxn ang="0">
                    <a:pos x="198" y="0"/>
                  </a:cxn>
                  <a:cxn ang="0">
                    <a:pos x="294" y="31"/>
                  </a:cxn>
                  <a:cxn ang="0">
                    <a:pos x="326" y="118"/>
                  </a:cxn>
                  <a:cxn ang="0">
                    <a:pos x="291" y="209"/>
                  </a:cxn>
                  <a:cxn ang="0">
                    <a:pos x="184" y="242"/>
                  </a:cxn>
                  <a:cxn ang="0">
                    <a:pos x="119" y="242"/>
                  </a:cxn>
                  <a:cxn ang="0">
                    <a:pos x="119" y="385"/>
                  </a:cxn>
                  <a:cxn ang="0">
                    <a:pos x="0" y="385"/>
                  </a:cxn>
                  <a:cxn ang="0">
                    <a:pos x="0" y="0"/>
                  </a:cxn>
                  <a:cxn ang="0">
                    <a:pos x="119" y="164"/>
                  </a:cxn>
                  <a:cxn ang="0">
                    <a:pos x="149" y="164"/>
                  </a:cxn>
                  <a:cxn ang="0">
                    <a:pos x="197" y="152"/>
                  </a:cxn>
                  <a:cxn ang="0">
                    <a:pos x="211" y="122"/>
                  </a:cxn>
                  <a:cxn ang="0">
                    <a:pos x="199" y="91"/>
                  </a:cxn>
                  <a:cxn ang="0">
                    <a:pos x="153" y="78"/>
                  </a:cxn>
                  <a:cxn ang="0">
                    <a:pos x="119" y="78"/>
                  </a:cxn>
                  <a:cxn ang="0">
                    <a:pos x="119" y="164"/>
                  </a:cxn>
                </a:cxnLst>
                <a:rect l="0" t="0" r="r" b="b"/>
                <a:pathLst>
                  <a:path w="326" h="385">
                    <a:moveTo>
                      <a:pt x="0" y="0"/>
                    </a:moveTo>
                    <a:cubicBezTo>
                      <a:pt x="198" y="0"/>
                      <a:pt x="198" y="0"/>
                      <a:pt x="198" y="0"/>
                    </a:cubicBezTo>
                    <a:cubicBezTo>
                      <a:pt x="241" y="0"/>
                      <a:pt x="273" y="11"/>
                      <a:pt x="294" y="31"/>
                    </a:cubicBezTo>
                    <a:cubicBezTo>
                      <a:pt x="316" y="52"/>
                      <a:pt x="326" y="81"/>
                      <a:pt x="326" y="118"/>
                    </a:cubicBezTo>
                    <a:cubicBezTo>
                      <a:pt x="326" y="157"/>
                      <a:pt x="315" y="187"/>
                      <a:pt x="291" y="209"/>
                    </a:cubicBezTo>
                    <a:cubicBezTo>
                      <a:pt x="268" y="231"/>
                      <a:pt x="232" y="242"/>
                      <a:pt x="184" y="242"/>
                    </a:cubicBezTo>
                    <a:cubicBezTo>
                      <a:pt x="119" y="242"/>
                      <a:pt x="119" y="242"/>
                      <a:pt x="119" y="242"/>
                    </a:cubicBezTo>
                    <a:cubicBezTo>
                      <a:pt x="119" y="385"/>
                      <a:pt x="119" y="385"/>
                      <a:pt x="119" y="385"/>
                    </a:cubicBezTo>
                    <a:cubicBezTo>
                      <a:pt x="0" y="385"/>
                      <a:pt x="0" y="385"/>
                      <a:pt x="0" y="385"/>
                    </a:cubicBezTo>
                    <a:lnTo>
                      <a:pt x="0" y="0"/>
                    </a:lnTo>
                    <a:close/>
                    <a:moveTo>
                      <a:pt x="119" y="164"/>
                    </a:moveTo>
                    <a:cubicBezTo>
                      <a:pt x="149" y="164"/>
                      <a:pt x="149" y="164"/>
                      <a:pt x="149" y="164"/>
                    </a:cubicBezTo>
                    <a:cubicBezTo>
                      <a:pt x="171" y="164"/>
                      <a:pt x="188" y="160"/>
                      <a:pt x="197" y="152"/>
                    </a:cubicBezTo>
                    <a:cubicBezTo>
                      <a:pt x="206" y="144"/>
                      <a:pt x="211" y="134"/>
                      <a:pt x="211" y="122"/>
                    </a:cubicBezTo>
                    <a:cubicBezTo>
                      <a:pt x="211" y="110"/>
                      <a:pt x="207" y="99"/>
                      <a:pt x="199" y="91"/>
                    </a:cubicBezTo>
                    <a:cubicBezTo>
                      <a:pt x="191" y="83"/>
                      <a:pt x="175" y="78"/>
                      <a:pt x="153" y="78"/>
                    </a:cubicBezTo>
                    <a:cubicBezTo>
                      <a:pt x="119" y="78"/>
                      <a:pt x="119" y="78"/>
                      <a:pt x="119" y="78"/>
                    </a:cubicBezTo>
                    <a:lnTo>
                      <a:pt x="119" y="16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15" name="Rectangle 60"/>
              <p:cNvSpPr>
                <a:spLocks noChangeArrowheads="1"/>
              </p:cNvSpPr>
              <p:nvPr/>
            </p:nvSpPr>
            <p:spPr bwMode="auto">
              <a:xfrm>
                <a:off x="4975226" y="814388"/>
                <a:ext cx="34925" cy="1127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16" name="Freeform 61"/>
              <p:cNvSpPr>
                <a:spLocks/>
              </p:cNvSpPr>
              <p:nvPr/>
            </p:nvSpPr>
            <p:spPr bwMode="auto">
              <a:xfrm>
                <a:off x="5030788" y="812800"/>
                <a:ext cx="109538" cy="115887"/>
              </a:xfrm>
              <a:custGeom>
                <a:avLst/>
                <a:gdLst/>
                <a:ahLst/>
                <a:cxnLst>
                  <a:cxn ang="0">
                    <a:pos x="270" y="233"/>
                  </a:cxn>
                  <a:cxn ang="0">
                    <a:pos x="374" y="265"/>
                  </a:cxn>
                  <a:cxn ang="0">
                    <a:pos x="341" y="338"/>
                  </a:cxn>
                  <a:cxn ang="0">
                    <a:pos x="285" y="382"/>
                  </a:cxn>
                  <a:cxn ang="0">
                    <a:pos x="200" y="397"/>
                  </a:cxn>
                  <a:cxn ang="0">
                    <a:pos x="98" y="379"/>
                  </a:cxn>
                  <a:cxn ang="0">
                    <a:pos x="29" y="315"/>
                  </a:cxn>
                  <a:cxn ang="0">
                    <a:pos x="0" y="198"/>
                  </a:cxn>
                  <a:cxn ang="0">
                    <a:pos x="51" y="51"/>
                  </a:cxn>
                  <a:cxn ang="0">
                    <a:pos x="195" y="0"/>
                  </a:cxn>
                  <a:cxn ang="0">
                    <a:pos x="309" y="29"/>
                  </a:cxn>
                  <a:cxn ang="0">
                    <a:pos x="370" y="119"/>
                  </a:cxn>
                  <a:cxn ang="0">
                    <a:pos x="266" y="143"/>
                  </a:cxn>
                  <a:cxn ang="0">
                    <a:pos x="254" y="117"/>
                  </a:cxn>
                  <a:cxn ang="0">
                    <a:pos x="230" y="96"/>
                  </a:cxn>
                  <a:cxn ang="0">
                    <a:pos x="197" y="89"/>
                  </a:cxn>
                  <a:cxn ang="0">
                    <a:pos x="136" y="121"/>
                  </a:cxn>
                  <a:cxn ang="0">
                    <a:pos x="119" y="197"/>
                  </a:cxn>
                  <a:cxn ang="0">
                    <a:pos x="139" y="284"/>
                  </a:cxn>
                  <a:cxn ang="0">
                    <a:pos x="193" y="308"/>
                  </a:cxn>
                  <a:cxn ang="0">
                    <a:pos x="245" y="289"/>
                  </a:cxn>
                  <a:cxn ang="0">
                    <a:pos x="270" y="233"/>
                  </a:cxn>
                </a:cxnLst>
                <a:rect l="0" t="0" r="r" b="b"/>
                <a:pathLst>
                  <a:path w="374" h="397">
                    <a:moveTo>
                      <a:pt x="270" y="233"/>
                    </a:moveTo>
                    <a:cubicBezTo>
                      <a:pt x="374" y="265"/>
                      <a:pt x="374" y="265"/>
                      <a:pt x="374" y="265"/>
                    </a:cubicBezTo>
                    <a:cubicBezTo>
                      <a:pt x="367" y="294"/>
                      <a:pt x="356" y="318"/>
                      <a:pt x="341" y="338"/>
                    </a:cubicBezTo>
                    <a:cubicBezTo>
                      <a:pt x="326" y="357"/>
                      <a:pt x="307" y="372"/>
                      <a:pt x="285" y="382"/>
                    </a:cubicBezTo>
                    <a:cubicBezTo>
                      <a:pt x="263" y="392"/>
                      <a:pt x="234" y="397"/>
                      <a:pt x="200" y="397"/>
                    </a:cubicBezTo>
                    <a:cubicBezTo>
                      <a:pt x="158" y="397"/>
                      <a:pt x="124" y="391"/>
                      <a:pt x="98" y="379"/>
                    </a:cubicBezTo>
                    <a:cubicBezTo>
                      <a:pt x="71" y="367"/>
                      <a:pt x="48" y="345"/>
                      <a:pt x="29" y="315"/>
                    </a:cubicBezTo>
                    <a:cubicBezTo>
                      <a:pt x="10" y="284"/>
                      <a:pt x="0" y="245"/>
                      <a:pt x="0" y="198"/>
                    </a:cubicBezTo>
                    <a:cubicBezTo>
                      <a:pt x="0" y="134"/>
                      <a:pt x="17" y="85"/>
                      <a:pt x="51" y="51"/>
                    </a:cubicBezTo>
                    <a:cubicBezTo>
                      <a:pt x="85" y="17"/>
                      <a:pt x="133" y="0"/>
                      <a:pt x="195" y="0"/>
                    </a:cubicBezTo>
                    <a:cubicBezTo>
                      <a:pt x="243" y="0"/>
                      <a:pt x="281" y="10"/>
                      <a:pt x="309" y="29"/>
                    </a:cubicBezTo>
                    <a:cubicBezTo>
                      <a:pt x="336" y="49"/>
                      <a:pt x="357" y="79"/>
                      <a:pt x="370" y="119"/>
                    </a:cubicBezTo>
                    <a:cubicBezTo>
                      <a:pt x="266" y="143"/>
                      <a:pt x="266" y="143"/>
                      <a:pt x="266" y="143"/>
                    </a:cubicBezTo>
                    <a:cubicBezTo>
                      <a:pt x="262" y="131"/>
                      <a:pt x="258" y="122"/>
                      <a:pt x="254" y="117"/>
                    </a:cubicBezTo>
                    <a:cubicBezTo>
                      <a:pt x="247" y="108"/>
                      <a:pt x="239" y="101"/>
                      <a:pt x="230" y="96"/>
                    </a:cubicBezTo>
                    <a:cubicBezTo>
                      <a:pt x="220" y="91"/>
                      <a:pt x="209" y="89"/>
                      <a:pt x="197" y="89"/>
                    </a:cubicBezTo>
                    <a:cubicBezTo>
                      <a:pt x="171" y="89"/>
                      <a:pt x="150" y="100"/>
                      <a:pt x="136" y="121"/>
                    </a:cubicBezTo>
                    <a:cubicBezTo>
                      <a:pt x="125" y="137"/>
                      <a:pt x="119" y="162"/>
                      <a:pt x="119" y="197"/>
                    </a:cubicBezTo>
                    <a:cubicBezTo>
                      <a:pt x="119" y="239"/>
                      <a:pt x="126" y="269"/>
                      <a:pt x="139" y="284"/>
                    </a:cubicBezTo>
                    <a:cubicBezTo>
                      <a:pt x="152" y="300"/>
                      <a:pt x="170" y="308"/>
                      <a:pt x="193" y="308"/>
                    </a:cubicBezTo>
                    <a:cubicBezTo>
                      <a:pt x="216" y="308"/>
                      <a:pt x="233" y="302"/>
                      <a:pt x="245" y="289"/>
                    </a:cubicBezTo>
                    <a:cubicBezTo>
                      <a:pt x="256" y="276"/>
                      <a:pt x="265" y="258"/>
                      <a:pt x="270" y="233"/>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17" name="Freeform 62"/>
              <p:cNvSpPr>
                <a:spLocks/>
              </p:cNvSpPr>
              <p:nvPr/>
            </p:nvSpPr>
            <p:spPr bwMode="auto">
              <a:xfrm>
                <a:off x="5148263" y="814388"/>
                <a:ext cx="106363" cy="112712"/>
              </a:xfrm>
              <a:custGeom>
                <a:avLst/>
                <a:gdLst/>
                <a:ahLst/>
                <a:cxnLst>
                  <a:cxn ang="0">
                    <a:pos x="0" y="0"/>
                  </a:cxn>
                  <a:cxn ang="0">
                    <a:pos x="67" y="0"/>
                  </a:cxn>
                  <a:cxn ang="0">
                    <a:pos x="67" y="18"/>
                  </a:cxn>
                  <a:cxn ang="0">
                    <a:pos x="45" y="18"/>
                  </a:cxn>
                  <a:cxn ang="0">
                    <a:pos x="45" y="71"/>
                  </a:cxn>
                  <a:cxn ang="0">
                    <a:pos x="23" y="71"/>
                  </a:cxn>
                  <a:cxn ang="0">
                    <a:pos x="23" y="18"/>
                  </a:cxn>
                  <a:cxn ang="0">
                    <a:pos x="0" y="18"/>
                  </a:cxn>
                  <a:cxn ang="0">
                    <a:pos x="0" y="0"/>
                  </a:cxn>
                </a:cxnLst>
                <a:rect l="0" t="0" r="r" b="b"/>
                <a:pathLst>
                  <a:path w="67" h="71">
                    <a:moveTo>
                      <a:pt x="0" y="0"/>
                    </a:moveTo>
                    <a:lnTo>
                      <a:pt x="67" y="0"/>
                    </a:lnTo>
                    <a:lnTo>
                      <a:pt x="67" y="18"/>
                    </a:lnTo>
                    <a:lnTo>
                      <a:pt x="45" y="18"/>
                    </a:lnTo>
                    <a:lnTo>
                      <a:pt x="45" y="71"/>
                    </a:lnTo>
                    <a:lnTo>
                      <a:pt x="23" y="71"/>
                    </a:lnTo>
                    <a:lnTo>
                      <a:pt x="23" y="18"/>
                    </a:lnTo>
                    <a:lnTo>
                      <a:pt x="0" y="18"/>
                    </a:lnTo>
                    <a:lnTo>
                      <a:pt x="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18" name="Freeform 63"/>
              <p:cNvSpPr>
                <a:spLocks/>
              </p:cNvSpPr>
              <p:nvPr/>
            </p:nvSpPr>
            <p:spPr bwMode="auto">
              <a:xfrm>
                <a:off x="5270501" y="814388"/>
                <a:ext cx="107950" cy="114300"/>
              </a:xfrm>
              <a:custGeom>
                <a:avLst/>
                <a:gdLst/>
                <a:ahLst/>
                <a:cxnLst>
                  <a:cxn ang="0">
                    <a:pos x="249" y="0"/>
                  </a:cxn>
                  <a:cxn ang="0">
                    <a:pos x="368" y="0"/>
                  </a:cxn>
                  <a:cxn ang="0">
                    <a:pos x="368" y="229"/>
                  </a:cxn>
                  <a:cxn ang="0">
                    <a:pos x="357" y="294"/>
                  </a:cxn>
                  <a:cxn ang="0">
                    <a:pos x="324" y="346"/>
                  </a:cxn>
                  <a:cxn ang="0">
                    <a:pos x="276" y="378"/>
                  </a:cxn>
                  <a:cxn ang="0">
                    <a:pos x="193" y="391"/>
                  </a:cxn>
                  <a:cxn ang="0">
                    <a:pos x="132" y="387"/>
                  </a:cxn>
                  <a:cxn ang="0">
                    <a:pos x="77" y="372"/>
                  </a:cxn>
                  <a:cxn ang="0">
                    <a:pos x="36" y="339"/>
                  </a:cxn>
                  <a:cxn ang="0">
                    <a:pos x="11" y="294"/>
                  </a:cxn>
                  <a:cxn ang="0">
                    <a:pos x="0" y="229"/>
                  </a:cxn>
                  <a:cxn ang="0">
                    <a:pos x="0" y="0"/>
                  </a:cxn>
                  <a:cxn ang="0">
                    <a:pos x="118" y="0"/>
                  </a:cxn>
                  <a:cxn ang="0">
                    <a:pos x="118" y="235"/>
                  </a:cxn>
                  <a:cxn ang="0">
                    <a:pos x="135" y="284"/>
                  </a:cxn>
                  <a:cxn ang="0">
                    <a:pos x="184" y="302"/>
                  </a:cxn>
                  <a:cxn ang="0">
                    <a:pos x="232" y="284"/>
                  </a:cxn>
                  <a:cxn ang="0">
                    <a:pos x="249" y="235"/>
                  </a:cxn>
                  <a:cxn ang="0">
                    <a:pos x="249" y="0"/>
                  </a:cxn>
                </a:cxnLst>
                <a:rect l="0" t="0" r="r" b="b"/>
                <a:pathLst>
                  <a:path w="368" h="391">
                    <a:moveTo>
                      <a:pt x="249" y="0"/>
                    </a:moveTo>
                    <a:cubicBezTo>
                      <a:pt x="368" y="0"/>
                      <a:pt x="368" y="0"/>
                      <a:pt x="368" y="0"/>
                    </a:cubicBezTo>
                    <a:cubicBezTo>
                      <a:pt x="368" y="229"/>
                      <a:pt x="368" y="229"/>
                      <a:pt x="368" y="229"/>
                    </a:cubicBezTo>
                    <a:cubicBezTo>
                      <a:pt x="368" y="252"/>
                      <a:pt x="364" y="273"/>
                      <a:pt x="357" y="294"/>
                    </a:cubicBezTo>
                    <a:cubicBezTo>
                      <a:pt x="350" y="314"/>
                      <a:pt x="339" y="331"/>
                      <a:pt x="324" y="346"/>
                    </a:cubicBezTo>
                    <a:cubicBezTo>
                      <a:pt x="309" y="362"/>
                      <a:pt x="293" y="372"/>
                      <a:pt x="276" y="378"/>
                    </a:cubicBezTo>
                    <a:cubicBezTo>
                      <a:pt x="253" y="387"/>
                      <a:pt x="226" y="391"/>
                      <a:pt x="193" y="391"/>
                    </a:cubicBezTo>
                    <a:cubicBezTo>
                      <a:pt x="175" y="391"/>
                      <a:pt x="154" y="390"/>
                      <a:pt x="132" y="387"/>
                    </a:cubicBezTo>
                    <a:cubicBezTo>
                      <a:pt x="110" y="385"/>
                      <a:pt x="91" y="379"/>
                      <a:pt x="77" y="372"/>
                    </a:cubicBezTo>
                    <a:cubicBezTo>
                      <a:pt x="62" y="364"/>
                      <a:pt x="48" y="353"/>
                      <a:pt x="36" y="339"/>
                    </a:cubicBezTo>
                    <a:cubicBezTo>
                      <a:pt x="24" y="324"/>
                      <a:pt x="15" y="309"/>
                      <a:pt x="11" y="294"/>
                    </a:cubicBezTo>
                    <a:cubicBezTo>
                      <a:pt x="3" y="270"/>
                      <a:pt x="0" y="248"/>
                      <a:pt x="0" y="229"/>
                    </a:cubicBezTo>
                    <a:cubicBezTo>
                      <a:pt x="0" y="0"/>
                      <a:pt x="0" y="0"/>
                      <a:pt x="0" y="0"/>
                    </a:cubicBezTo>
                    <a:cubicBezTo>
                      <a:pt x="118" y="0"/>
                      <a:pt x="118" y="0"/>
                      <a:pt x="118" y="0"/>
                    </a:cubicBezTo>
                    <a:cubicBezTo>
                      <a:pt x="118" y="235"/>
                      <a:pt x="118" y="235"/>
                      <a:pt x="118" y="235"/>
                    </a:cubicBezTo>
                    <a:cubicBezTo>
                      <a:pt x="118" y="256"/>
                      <a:pt x="124" y="272"/>
                      <a:pt x="135" y="284"/>
                    </a:cubicBezTo>
                    <a:cubicBezTo>
                      <a:pt x="147" y="296"/>
                      <a:pt x="163" y="302"/>
                      <a:pt x="184" y="302"/>
                    </a:cubicBezTo>
                    <a:cubicBezTo>
                      <a:pt x="204" y="302"/>
                      <a:pt x="220" y="296"/>
                      <a:pt x="232" y="284"/>
                    </a:cubicBezTo>
                    <a:cubicBezTo>
                      <a:pt x="244" y="272"/>
                      <a:pt x="249" y="256"/>
                      <a:pt x="249" y="235"/>
                    </a:cubicBezTo>
                    <a:lnTo>
                      <a:pt x="249"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19" name="Freeform 64"/>
              <p:cNvSpPr>
                <a:spLocks noEditPoints="1"/>
              </p:cNvSpPr>
              <p:nvPr/>
            </p:nvSpPr>
            <p:spPr bwMode="auto">
              <a:xfrm>
                <a:off x="5400676" y="814388"/>
                <a:ext cx="111125" cy="112712"/>
              </a:xfrm>
              <a:custGeom>
                <a:avLst/>
                <a:gdLst/>
                <a:ahLst/>
                <a:cxnLst>
                  <a:cxn ang="0">
                    <a:pos x="0" y="385"/>
                  </a:cxn>
                  <a:cxn ang="0">
                    <a:pos x="0" y="0"/>
                  </a:cxn>
                  <a:cxn ang="0">
                    <a:pos x="198" y="0"/>
                  </a:cxn>
                  <a:cxn ang="0">
                    <a:pos x="282" y="10"/>
                  </a:cxn>
                  <a:cxn ang="0">
                    <a:pos x="329" y="45"/>
                  </a:cxn>
                  <a:cxn ang="0">
                    <a:pos x="347" y="107"/>
                  </a:cxn>
                  <a:cxn ang="0">
                    <a:pos x="333" y="162"/>
                  </a:cxn>
                  <a:cxn ang="0">
                    <a:pos x="296" y="200"/>
                  </a:cxn>
                  <a:cxn ang="0">
                    <a:pos x="254" y="215"/>
                  </a:cxn>
                  <a:cxn ang="0">
                    <a:pos x="285" y="229"/>
                  </a:cxn>
                  <a:cxn ang="0">
                    <a:pos x="304" y="249"/>
                  </a:cxn>
                  <a:cxn ang="0">
                    <a:pos x="320" y="273"/>
                  </a:cxn>
                  <a:cxn ang="0">
                    <a:pos x="378" y="385"/>
                  </a:cxn>
                  <a:cxn ang="0">
                    <a:pos x="244" y="385"/>
                  </a:cxn>
                  <a:cxn ang="0">
                    <a:pos x="180" y="267"/>
                  </a:cxn>
                  <a:cxn ang="0">
                    <a:pos x="159" y="238"/>
                  </a:cxn>
                  <a:cxn ang="0">
                    <a:pos x="130" y="229"/>
                  </a:cxn>
                  <a:cxn ang="0">
                    <a:pos x="119" y="229"/>
                  </a:cxn>
                  <a:cxn ang="0">
                    <a:pos x="119" y="385"/>
                  </a:cxn>
                  <a:cxn ang="0">
                    <a:pos x="0" y="385"/>
                  </a:cxn>
                  <a:cxn ang="0">
                    <a:pos x="119" y="156"/>
                  </a:cxn>
                  <a:cxn ang="0">
                    <a:pos x="169" y="156"/>
                  </a:cxn>
                  <a:cxn ang="0">
                    <a:pos x="201" y="151"/>
                  </a:cxn>
                  <a:cxn ang="0">
                    <a:pos x="220" y="139"/>
                  </a:cxn>
                  <a:cxn ang="0">
                    <a:pos x="227" y="117"/>
                  </a:cxn>
                  <a:cxn ang="0">
                    <a:pos x="216" y="88"/>
                  </a:cxn>
                  <a:cxn ang="0">
                    <a:pos x="171" y="78"/>
                  </a:cxn>
                  <a:cxn ang="0">
                    <a:pos x="119" y="78"/>
                  </a:cxn>
                  <a:cxn ang="0">
                    <a:pos x="119" y="156"/>
                  </a:cxn>
                </a:cxnLst>
                <a:rect l="0" t="0" r="r" b="b"/>
                <a:pathLst>
                  <a:path w="378" h="385">
                    <a:moveTo>
                      <a:pt x="0" y="385"/>
                    </a:moveTo>
                    <a:cubicBezTo>
                      <a:pt x="0" y="0"/>
                      <a:pt x="0" y="0"/>
                      <a:pt x="0" y="0"/>
                    </a:cubicBezTo>
                    <a:cubicBezTo>
                      <a:pt x="198" y="0"/>
                      <a:pt x="198" y="0"/>
                      <a:pt x="198" y="0"/>
                    </a:cubicBezTo>
                    <a:cubicBezTo>
                      <a:pt x="235" y="0"/>
                      <a:pt x="263" y="4"/>
                      <a:pt x="282" y="10"/>
                    </a:cubicBezTo>
                    <a:cubicBezTo>
                      <a:pt x="301" y="16"/>
                      <a:pt x="317" y="28"/>
                      <a:pt x="329" y="45"/>
                    </a:cubicBezTo>
                    <a:cubicBezTo>
                      <a:pt x="341" y="62"/>
                      <a:pt x="347" y="83"/>
                      <a:pt x="347" y="107"/>
                    </a:cubicBezTo>
                    <a:cubicBezTo>
                      <a:pt x="347" y="128"/>
                      <a:pt x="342" y="147"/>
                      <a:pt x="333" y="162"/>
                    </a:cubicBezTo>
                    <a:cubicBezTo>
                      <a:pt x="324" y="178"/>
                      <a:pt x="311" y="190"/>
                      <a:pt x="296" y="200"/>
                    </a:cubicBezTo>
                    <a:cubicBezTo>
                      <a:pt x="285" y="206"/>
                      <a:pt x="272" y="211"/>
                      <a:pt x="254" y="215"/>
                    </a:cubicBezTo>
                    <a:cubicBezTo>
                      <a:pt x="268" y="220"/>
                      <a:pt x="278" y="224"/>
                      <a:pt x="285" y="229"/>
                    </a:cubicBezTo>
                    <a:cubicBezTo>
                      <a:pt x="289" y="232"/>
                      <a:pt x="295" y="239"/>
                      <a:pt x="304" y="249"/>
                    </a:cubicBezTo>
                    <a:cubicBezTo>
                      <a:pt x="312" y="260"/>
                      <a:pt x="318" y="268"/>
                      <a:pt x="320" y="273"/>
                    </a:cubicBezTo>
                    <a:cubicBezTo>
                      <a:pt x="378" y="385"/>
                      <a:pt x="378" y="385"/>
                      <a:pt x="378" y="385"/>
                    </a:cubicBezTo>
                    <a:cubicBezTo>
                      <a:pt x="244" y="385"/>
                      <a:pt x="244" y="385"/>
                      <a:pt x="244" y="385"/>
                    </a:cubicBezTo>
                    <a:cubicBezTo>
                      <a:pt x="180" y="267"/>
                      <a:pt x="180" y="267"/>
                      <a:pt x="180" y="267"/>
                    </a:cubicBezTo>
                    <a:cubicBezTo>
                      <a:pt x="172" y="252"/>
                      <a:pt x="165" y="242"/>
                      <a:pt x="159" y="238"/>
                    </a:cubicBezTo>
                    <a:cubicBezTo>
                      <a:pt x="150" y="232"/>
                      <a:pt x="141" y="229"/>
                      <a:pt x="130" y="229"/>
                    </a:cubicBezTo>
                    <a:cubicBezTo>
                      <a:pt x="119" y="229"/>
                      <a:pt x="119" y="229"/>
                      <a:pt x="119" y="229"/>
                    </a:cubicBezTo>
                    <a:cubicBezTo>
                      <a:pt x="119" y="385"/>
                      <a:pt x="119" y="385"/>
                      <a:pt x="119" y="385"/>
                    </a:cubicBezTo>
                    <a:lnTo>
                      <a:pt x="0" y="385"/>
                    </a:lnTo>
                    <a:close/>
                    <a:moveTo>
                      <a:pt x="119" y="156"/>
                    </a:moveTo>
                    <a:cubicBezTo>
                      <a:pt x="169" y="156"/>
                      <a:pt x="169" y="156"/>
                      <a:pt x="169" y="156"/>
                    </a:cubicBezTo>
                    <a:cubicBezTo>
                      <a:pt x="175" y="156"/>
                      <a:pt x="185" y="154"/>
                      <a:pt x="201" y="151"/>
                    </a:cubicBezTo>
                    <a:cubicBezTo>
                      <a:pt x="209" y="149"/>
                      <a:pt x="215" y="145"/>
                      <a:pt x="220" y="139"/>
                    </a:cubicBezTo>
                    <a:cubicBezTo>
                      <a:pt x="225" y="132"/>
                      <a:pt x="227" y="125"/>
                      <a:pt x="227" y="117"/>
                    </a:cubicBezTo>
                    <a:cubicBezTo>
                      <a:pt x="227" y="104"/>
                      <a:pt x="223" y="95"/>
                      <a:pt x="216" y="88"/>
                    </a:cubicBezTo>
                    <a:cubicBezTo>
                      <a:pt x="208" y="81"/>
                      <a:pt x="193" y="78"/>
                      <a:pt x="171" y="78"/>
                    </a:cubicBezTo>
                    <a:cubicBezTo>
                      <a:pt x="119" y="78"/>
                      <a:pt x="119" y="78"/>
                      <a:pt x="119" y="78"/>
                    </a:cubicBezTo>
                    <a:lnTo>
                      <a:pt x="119" y="15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20" name="Freeform 65"/>
              <p:cNvSpPr>
                <a:spLocks/>
              </p:cNvSpPr>
              <p:nvPr/>
            </p:nvSpPr>
            <p:spPr bwMode="auto">
              <a:xfrm>
                <a:off x="5522913" y="814388"/>
                <a:ext cx="95250" cy="112712"/>
              </a:xfrm>
              <a:custGeom>
                <a:avLst/>
                <a:gdLst/>
                <a:ahLst/>
                <a:cxnLst>
                  <a:cxn ang="0">
                    <a:pos x="0" y="0"/>
                  </a:cxn>
                  <a:cxn ang="0">
                    <a:pos x="59" y="0"/>
                  </a:cxn>
                  <a:cxn ang="0">
                    <a:pos x="59" y="15"/>
                  </a:cxn>
                  <a:cxn ang="0">
                    <a:pos x="22" y="15"/>
                  </a:cxn>
                  <a:cxn ang="0">
                    <a:pos x="22" y="26"/>
                  </a:cxn>
                  <a:cxn ang="0">
                    <a:pos x="56" y="26"/>
                  </a:cxn>
                  <a:cxn ang="0">
                    <a:pos x="56" y="41"/>
                  </a:cxn>
                  <a:cxn ang="0">
                    <a:pos x="22" y="41"/>
                  </a:cxn>
                  <a:cxn ang="0">
                    <a:pos x="22" y="55"/>
                  </a:cxn>
                  <a:cxn ang="0">
                    <a:pos x="60" y="55"/>
                  </a:cxn>
                  <a:cxn ang="0">
                    <a:pos x="60" y="71"/>
                  </a:cxn>
                  <a:cxn ang="0">
                    <a:pos x="0" y="71"/>
                  </a:cxn>
                  <a:cxn ang="0">
                    <a:pos x="0" y="0"/>
                  </a:cxn>
                </a:cxnLst>
                <a:rect l="0" t="0" r="r" b="b"/>
                <a:pathLst>
                  <a:path w="60" h="71">
                    <a:moveTo>
                      <a:pt x="0" y="0"/>
                    </a:moveTo>
                    <a:lnTo>
                      <a:pt x="59" y="0"/>
                    </a:lnTo>
                    <a:lnTo>
                      <a:pt x="59" y="15"/>
                    </a:lnTo>
                    <a:lnTo>
                      <a:pt x="22" y="15"/>
                    </a:lnTo>
                    <a:lnTo>
                      <a:pt x="22" y="26"/>
                    </a:lnTo>
                    <a:lnTo>
                      <a:pt x="56" y="26"/>
                    </a:lnTo>
                    <a:lnTo>
                      <a:pt x="56" y="41"/>
                    </a:lnTo>
                    <a:lnTo>
                      <a:pt x="22" y="41"/>
                    </a:lnTo>
                    <a:lnTo>
                      <a:pt x="22" y="55"/>
                    </a:lnTo>
                    <a:lnTo>
                      <a:pt x="60" y="55"/>
                    </a:lnTo>
                    <a:lnTo>
                      <a:pt x="60" y="71"/>
                    </a:lnTo>
                    <a:lnTo>
                      <a:pt x="0" y="71"/>
                    </a:lnTo>
                    <a:lnTo>
                      <a:pt x="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21" name="Freeform 66"/>
              <p:cNvSpPr>
                <a:spLocks noEditPoints="1"/>
              </p:cNvSpPr>
              <p:nvPr/>
            </p:nvSpPr>
            <p:spPr bwMode="auto">
              <a:xfrm>
                <a:off x="5668963" y="765175"/>
                <a:ext cx="36513" cy="161925"/>
              </a:xfrm>
              <a:custGeom>
                <a:avLst/>
                <a:gdLst/>
                <a:ahLst/>
                <a:cxnLst>
                  <a:cxn ang="0">
                    <a:pos x="127" y="60"/>
                  </a:cxn>
                  <a:cxn ang="0">
                    <a:pos x="62" y="120"/>
                  </a:cxn>
                  <a:cxn ang="0">
                    <a:pos x="0" y="60"/>
                  </a:cxn>
                  <a:cxn ang="0">
                    <a:pos x="63" y="0"/>
                  </a:cxn>
                  <a:cxn ang="0">
                    <a:pos x="127" y="60"/>
                  </a:cxn>
                  <a:cxn ang="0">
                    <a:pos x="3" y="553"/>
                  </a:cxn>
                  <a:cxn ang="0">
                    <a:pos x="3" y="167"/>
                  </a:cxn>
                  <a:cxn ang="0">
                    <a:pos x="123" y="167"/>
                  </a:cxn>
                  <a:cxn ang="0">
                    <a:pos x="123" y="553"/>
                  </a:cxn>
                  <a:cxn ang="0">
                    <a:pos x="3" y="553"/>
                  </a:cxn>
                </a:cxnLst>
                <a:rect l="0" t="0" r="r" b="b"/>
                <a:pathLst>
                  <a:path w="127" h="553">
                    <a:moveTo>
                      <a:pt x="127" y="60"/>
                    </a:moveTo>
                    <a:cubicBezTo>
                      <a:pt x="127" y="93"/>
                      <a:pt x="102" y="120"/>
                      <a:pt x="62" y="120"/>
                    </a:cubicBezTo>
                    <a:cubicBezTo>
                      <a:pt x="24" y="120"/>
                      <a:pt x="0" y="93"/>
                      <a:pt x="0" y="60"/>
                    </a:cubicBezTo>
                    <a:cubicBezTo>
                      <a:pt x="0" y="26"/>
                      <a:pt x="25" y="0"/>
                      <a:pt x="63" y="0"/>
                    </a:cubicBezTo>
                    <a:cubicBezTo>
                      <a:pt x="102" y="0"/>
                      <a:pt x="126" y="26"/>
                      <a:pt x="127" y="60"/>
                    </a:cubicBezTo>
                    <a:close/>
                    <a:moveTo>
                      <a:pt x="3" y="553"/>
                    </a:moveTo>
                    <a:cubicBezTo>
                      <a:pt x="3" y="167"/>
                      <a:pt x="3" y="167"/>
                      <a:pt x="3" y="167"/>
                    </a:cubicBezTo>
                    <a:cubicBezTo>
                      <a:pt x="123" y="167"/>
                      <a:pt x="123" y="167"/>
                      <a:pt x="123" y="167"/>
                    </a:cubicBezTo>
                    <a:cubicBezTo>
                      <a:pt x="123" y="553"/>
                      <a:pt x="123" y="553"/>
                      <a:pt x="123" y="553"/>
                    </a:cubicBezTo>
                    <a:lnTo>
                      <a:pt x="3" y="553"/>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22" name="Freeform 67"/>
              <p:cNvSpPr>
                <a:spLocks/>
              </p:cNvSpPr>
              <p:nvPr/>
            </p:nvSpPr>
            <p:spPr bwMode="auto">
              <a:xfrm>
                <a:off x="5732463" y="811213"/>
                <a:ext cx="171450" cy="115887"/>
              </a:xfrm>
              <a:custGeom>
                <a:avLst/>
                <a:gdLst/>
                <a:ahLst/>
                <a:cxnLst>
                  <a:cxn ang="0">
                    <a:pos x="3" y="133"/>
                  </a:cxn>
                  <a:cxn ang="0">
                    <a:pos x="0" y="9"/>
                  </a:cxn>
                  <a:cxn ang="0">
                    <a:pos x="101" y="9"/>
                  </a:cxn>
                  <a:cxn ang="0">
                    <a:pos x="106" y="62"/>
                  </a:cxn>
                  <a:cxn ang="0">
                    <a:pos x="109" y="62"/>
                  </a:cxn>
                  <a:cxn ang="0">
                    <a:pos x="225" y="0"/>
                  </a:cxn>
                  <a:cxn ang="0">
                    <a:pos x="331" y="66"/>
                  </a:cxn>
                  <a:cxn ang="0">
                    <a:pos x="333" y="66"/>
                  </a:cxn>
                  <a:cxn ang="0">
                    <a:pos x="383" y="19"/>
                  </a:cxn>
                  <a:cxn ang="0">
                    <a:pos x="456" y="0"/>
                  </a:cxn>
                  <a:cxn ang="0">
                    <a:pos x="587" y="168"/>
                  </a:cxn>
                  <a:cxn ang="0">
                    <a:pos x="587" y="395"/>
                  </a:cxn>
                  <a:cxn ang="0">
                    <a:pos x="470" y="395"/>
                  </a:cxn>
                  <a:cxn ang="0">
                    <a:pos x="470" y="185"/>
                  </a:cxn>
                  <a:cxn ang="0">
                    <a:pos x="413" y="97"/>
                  </a:cxn>
                  <a:cxn ang="0">
                    <a:pos x="357" y="139"/>
                  </a:cxn>
                  <a:cxn ang="0">
                    <a:pos x="353" y="170"/>
                  </a:cxn>
                  <a:cxn ang="0">
                    <a:pos x="353" y="395"/>
                  </a:cxn>
                  <a:cxn ang="0">
                    <a:pos x="236" y="395"/>
                  </a:cxn>
                  <a:cxn ang="0">
                    <a:pos x="236" y="178"/>
                  </a:cxn>
                  <a:cxn ang="0">
                    <a:pos x="180" y="97"/>
                  </a:cxn>
                  <a:cxn ang="0">
                    <a:pos x="124" y="140"/>
                  </a:cxn>
                  <a:cxn ang="0">
                    <a:pos x="120" y="170"/>
                  </a:cxn>
                  <a:cxn ang="0">
                    <a:pos x="120" y="395"/>
                  </a:cxn>
                  <a:cxn ang="0">
                    <a:pos x="3" y="395"/>
                  </a:cxn>
                  <a:cxn ang="0">
                    <a:pos x="3" y="133"/>
                  </a:cxn>
                </a:cxnLst>
                <a:rect l="0" t="0" r="r" b="b"/>
                <a:pathLst>
                  <a:path w="587" h="395">
                    <a:moveTo>
                      <a:pt x="3" y="133"/>
                    </a:moveTo>
                    <a:cubicBezTo>
                      <a:pt x="3" y="84"/>
                      <a:pt x="1" y="44"/>
                      <a:pt x="0" y="9"/>
                    </a:cubicBezTo>
                    <a:cubicBezTo>
                      <a:pt x="101" y="9"/>
                      <a:pt x="101" y="9"/>
                      <a:pt x="101" y="9"/>
                    </a:cubicBezTo>
                    <a:cubicBezTo>
                      <a:pt x="106" y="62"/>
                      <a:pt x="106" y="62"/>
                      <a:pt x="106" y="62"/>
                    </a:cubicBezTo>
                    <a:cubicBezTo>
                      <a:pt x="109" y="62"/>
                      <a:pt x="109" y="62"/>
                      <a:pt x="109" y="62"/>
                    </a:cubicBezTo>
                    <a:cubicBezTo>
                      <a:pt x="125" y="36"/>
                      <a:pt x="160" y="0"/>
                      <a:pt x="225" y="0"/>
                    </a:cubicBezTo>
                    <a:cubicBezTo>
                      <a:pt x="276" y="0"/>
                      <a:pt x="314" y="26"/>
                      <a:pt x="331" y="66"/>
                    </a:cubicBezTo>
                    <a:cubicBezTo>
                      <a:pt x="333" y="66"/>
                      <a:pt x="333" y="66"/>
                      <a:pt x="333" y="66"/>
                    </a:cubicBezTo>
                    <a:cubicBezTo>
                      <a:pt x="348" y="46"/>
                      <a:pt x="364" y="30"/>
                      <a:pt x="383" y="19"/>
                    </a:cubicBezTo>
                    <a:cubicBezTo>
                      <a:pt x="404" y="7"/>
                      <a:pt x="428" y="0"/>
                      <a:pt x="456" y="0"/>
                    </a:cubicBezTo>
                    <a:cubicBezTo>
                      <a:pt x="531" y="0"/>
                      <a:pt x="587" y="52"/>
                      <a:pt x="587" y="168"/>
                    </a:cubicBezTo>
                    <a:cubicBezTo>
                      <a:pt x="587" y="395"/>
                      <a:pt x="587" y="395"/>
                      <a:pt x="587" y="395"/>
                    </a:cubicBezTo>
                    <a:cubicBezTo>
                      <a:pt x="470" y="395"/>
                      <a:pt x="470" y="395"/>
                      <a:pt x="470" y="395"/>
                    </a:cubicBezTo>
                    <a:cubicBezTo>
                      <a:pt x="470" y="185"/>
                      <a:pt x="470" y="185"/>
                      <a:pt x="470" y="185"/>
                    </a:cubicBezTo>
                    <a:cubicBezTo>
                      <a:pt x="470" y="129"/>
                      <a:pt x="452" y="97"/>
                      <a:pt x="413" y="97"/>
                    </a:cubicBezTo>
                    <a:cubicBezTo>
                      <a:pt x="385" y="97"/>
                      <a:pt x="366" y="116"/>
                      <a:pt x="357" y="139"/>
                    </a:cubicBezTo>
                    <a:cubicBezTo>
                      <a:pt x="355" y="147"/>
                      <a:pt x="353" y="159"/>
                      <a:pt x="353" y="170"/>
                    </a:cubicBezTo>
                    <a:cubicBezTo>
                      <a:pt x="353" y="395"/>
                      <a:pt x="353" y="395"/>
                      <a:pt x="353" y="395"/>
                    </a:cubicBezTo>
                    <a:cubicBezTo>
                      <a:pt x="236" y="395"/>
                      <a:pt x="236" y="395"/>
                      <a:pt x="236" y="395"/>
                    </a:cubicBezTo>
                    <a:cubicBezTo>
                      <a:pt x="236" y="178"/>
                      <a:pt x="236" y="178"/>
                      <a:pt x="236" y="178"/>
                    </a:cubicBezTo>
                    <a:cubicBezTo>
                      <a:pt x="236" y="130"/>
                      <a:pt x="219" y="97"/>
                      <a:pt x="180" y="97"/>
                    </a:cubicBezTo>
                    <a:cubicBezTo>
                      <a:pt x="150" y="97"/>
                      <a:pt x="131" y="121"/>
                      <a:pt x="124" y="140"/>
                    </a:cubicBezTo>
                    <a:cubicBezTo>
                      <a:pt x="120" y="149"/>
                      <a:pt x="120" y="160"/>
                      <a:pt x="120" y="170"/>
                    </a:cubicBezTo>
                    <a:cubicBezTo>
                      <a:pt x="120" y="395"/>
                      <a:pt x="120" y="395"/>
                      <a:pt x="120" y="395"/>
                    </a:cubicBezTo>
                    <a:cubicBezTo>
                      <a:pt x="3" y="395"/>
                      <a:pt x="3" y="395"/>
                      <a:pt x="3" y="395"/>
                    </a:cubicBezTo>
                    <a:lnTo>
                      <a:pt x="3" y="133"/>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23" name="Freeform 68"/>
              <p:cNvSpPr>
                <a:spLocks noEditPoints="1"/>
              </p:cNvSpPr>
              <p:nvPr/>
            </p:nvSpPr>
            <p:spPr bwMode="auto">
              <a:xfrm>
                <a:off x="5930901" y="811213"/>
                <a:ext cx="115888" cy="161925"/>
              </a:xfrm>
              <a:custGeom>
                <a:avLst/>
                <a:gdLst/>
                <a:ahLst/>
                <a:cxnLst>
                  <a:cxn ang="0">
                    <a:pos x="3" y="138"/>
                  </a:cxn>
                  <a:cxn ang="0">
                    <a:pos x="0" y="8"/>
                  </a:cxn>
                  <a:cxn ang="0">
                    <a:pos x="104" y="8"/>
                  </a:cxn>
                  <a:cxn ang="0">
                    <a:pos x="110" y="62"/>
                  </a:cxn>
                  <a:cxn ang="0">
                    <a:pos x="111" y="62"/>
                  </a:cxn>
                  <a:cxn ang="0">
                    <a:pos x="240" y="0"/>
                  </a:cxn>
                  <a:cxn ang="0">
                    <a:pos x="400" y="196"/>
                  </a:cxn>
                  <a:cxn ang="0">
                    <a:pos x="225" y="403"/>
                  </a:cxn>
                  <a:cxn ang="0">
                    <a:pos x="125" y="359"/>
                  </a:cxn>
                  <a:cxn ang="0">
                    <a:pos x="123" y="359"/>
                  </a:cxn>
                  <a:cxn ang="0">
                    <a:pos x="123" y="550"/>
                  </a:cxn>
                  <a:cxn ang="0">
                    <a:pos x="3" y="550"/>
                  </a:cxn>
                  <a:cxn ang="0">
                    <a:pos x="3" y="138"/>
                  </a:cxn>
                  <a:cxn ang="0">
                    <a:pos x="123" y="229"/>
                  </a:cxn>
                  <a:cxn ang="0">
                    <a:pos x="125" y="254"/>
                  </a:cxn>
                  <a:cxn ang="0">
                    <a:pos x="196" y="311"/>
                  </a:cxn>
                  <a:cxn ang="0">
                    <a:pos x="278" y="202"/>
                  </a:cxn>
                  <a:cxn ang="0">
                    <a:pos x="197" y="94"/>
                  </a:cxn>
                  <a:cxn ang="0">
                    <a:pos x="125" y="154"/>
                  </a:cxn>
                  <a:cxn ang="0">
                    <a:pos x="123" y="176"/>
                  </a:cxn>
                  <a:cxn ang="0">
                    <a:pos x="123" y="229"/>
                  </a:cxn>
                </a:cxnLst>
                <a:rect l="0" t="0" r="r" b="b"/>
                <a:pathLst>
                  <a:path w="400" h="550">
                    <a:moveTo>
                      <a:pt x="3" y="138"/>
                    </a:moveTo>
                    <a:cubicBezTo>
                      <a:pt x="3" y="87"/>
                      <a:pt x="2" y="45"/>
                      <a:pt x="0" y="8"/>
                    </a:cubicBezTo>
                    <a:cubicBezTo>
                      <a:pt x="104" y="8"/>
                      <a:pt x="104" y="8"/>
                      <a:pt x="104" y="8"/>
                    </a:cubicBezTo>
                    <a:cubicBezTo>
                      <a:pt x="110" y="62"/>
                      <a:pt x="110" y="62"/>
                      <a:pt x="110" y="62"/>
                    </a:cubicBezTo>
                    <a:cubicBezTo>
                      <a:pt x="111" y="62"/>
                      <a:pt x="111" y="62"/>
                      <a:pt x="111" y="62"/>
                    </a:cubicBezTo>
                    <a:cubicBezTo>
                      <a:pt x="140" y="22"/>
                      <a:pt x="184" y="0"/>
                      <a:pt x="240" y="0"/>
                    </a:cubicBezTo>
                    <a:cubicBezTo>
                      <a:pt x="324" y="0"/>
                      <a:pt x="400" y="73"/>
                      <a:pt x="400" y="196"/>
                    </a:cubicBezTo>
                    <a:cubicBezTo>
                      <a:pt x="400" y="337"/>
                      <a:pt x="311" y="403"/>
                      <a:pt x="225" y="403"/>
                    </a:cubicBezTo>
                    <a:cubicBezTo>
                      <a:pt x="178" y="403"/>
                      <a:pt x="142" y="384"/>
                      <a:pt x="125" y="359"/>
                    </a:cubicBezTo>
                    <a:cubicBezTo>
                      <a:pt x="123" y="359"/>
                      <a:pt x="123" y="359"/>
                      <a:pt x="123" y="359"/>
                    </a:cubicBezTo>
                    <a:cubicBezTo>
                      <a:pt x="123" y="550"/>
                      <a:pt x="123" y="550"/>
                      <a:pt x="123" y="550"/>
                    </a:cubicBezTo>
                    <a:cubicBezTo>
                      <a:pt x="3" y="550"/>
                      <a:pt x="3" y="550"/>
                      <a:pt x="3" y="550"/>
                    </a:cubicBezTo>
                    <a:lnTo>
                      <a:pt x="3" y="138"/>
                    </a:lnTo>
                    <a:close/>
                    <a:moveTo>
                      <a:pt x="123" y="229"/>
                    </a:moveTo>
                    <a:cubicBezTo>
                      <a:pt x="123" y="238"/>
                      <a:pt x="124" y="246"/>
                      <a:pt x="125" y="254"/>
                    </a:cubicBezTo>
                    <a:cubicBezTo>
                      <a:pt x="133" y="286"/>
                      <a:pt x="161" y="311"/>
                      <a:pt x="196" y="311"/>
                    </a:cubicBezTo>
                    <a:cubicBezTo>
                      <a:pt x="248" y="311"/>
                      <a:pt x="278" y="267"/>
                      <a:pt x="278" y="202"/>
                    </a:cubicBezTo>
                    <a:cubicBezTo>
                      <a:pt x="278" y="140"/>
                      <a:pt x="251" y="94"/>
                      <a:pt x="197" y="94"/>
                    </a:cubicBezTo>
                    <a:cubicBezTo>
                      <a:pt x="163" y="94"/>
                      <a:pt x="133" y="119"/>
                      <a:pt x="125" y="154"/>
                    </a:cubicBezTo>
                    <a:cubicBezTo>
                      <a:pt x="124" y="161"/>
                      <a:pt x="123" y="169"/>
                      <a:pt x="123" y="176"/>
                    </a:cubicBezTo>
                    <a:lnTo>
                      <a:pt x="123" y="229"/>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24" name="Freeform 69"/>
              <p:cNvSpPr>
                <a:spLocks/>
              </p:cNvSpPr>
              <p:nvPr/>
            </p:nvSpPr>
            <p:spPr bwMode="auto">
              <a:xfrm>
                <a:off x="6069013" y="811213"/>
                <a:ext cx="69850" cy="115887"/>
              </a:xfrm>
              <a:custGeom>
                <a:avLst/>
                <a:gdLst/>
                <a:ahLst/>
                <a:cxnLst>
                  <a:cxn ang="0">
                    <a:pos x="3" y="136"/>
                  </a:cxn>
                  <a:cxn ang="0">
                    <a:pos x="0" y="9"/>
                  </a:cxn>
                  <a:cxn ang="0">
                    <a:pos x="102" y="9"/>
                  </a:cxn>
                  <a:cxn ang="0">
                    <a:pos x="107" y="80"/>
                  </a:cxn>
                  <a:cxn ang="0">
                    <a:pos x="110" y="80"/>
                  </a:cxn>
                  <a:cxn ang="0">
                    <a:pos x="214" y="0"/>
                  </a:cxn>
                  <a:cxn ang="0">
                    <a:pos x="240" y="2"/>
                  </a:cxn>
                  <a:cxn ang="0">
                    <a:pos x="240" y="115"/>
                  </a:cxn>
                  <a:cxn ang="0">
                    <a:pos x="207" y="112"/>
                  </a:cxn>
                  <a:cxn ang="0">
                    <a:pos x="125" y="173"/>
                  </a:cxn>
                  <a:cxn ang="0">
                    <a:pos x="123" y="200"/>
                  </a:cxn>
                  <a:cxn ang="0">
                    <a:pos x="123" y="395"/>
                  </a:cxn>
                  <a:cxn ang="0">
                    <a:pos x="3" y="395"/>
                  </a:cxn>
                  <a:cxn ang="0">
                    <a:pos x="3" y="136"/>
                  </a:cxn>
                </a:cxnLst>
                <a:rect l="0" t="0" r="r" b="b"/>
                <a:pathLst>
                  <a:path w="240" h="395">
                    <a:moveTo>
                      <a:pt x="3" y="136"/>
                    </a:moveTo>
                    <a:cubicBezTo>
                      <a:pt x="3" y="80"/>
                      <a:pt x="2" y="43"/>
                      <a:pt x="0" y="9"/>
                    </a:cubicBezTo>
                    <a:cubicBezTo>
                      <a:pt x="102" y="9"/>
                      <a:pt x="102" y="9"/>
                      <a:pt x="102" y="9"/>
                    </a:cubicBezTo>
                    <a:cubicBezTo>
                      <a:pt x="107" y="80"/>
                      <a:pt x="107" y="80"/>
                      <a:pt x="107" y="80"/>
                    </a:cubicBezTo>
                    <a:cubicBezTo>
                      <a:pt x="110" y="80"/>
                      <a:pt x="110" y="80"/>
                      <a:pt x="110" y="80"/>
                    </a:cubicBezTo>
                    <a:cubicBezTo>
                      <a:pt x="130" y="24"/>
                      <a:pt x="176" y="0"/>
                      <a:pt x="214" y="0"/>
                    </a:cubicBezTo>
                    <a:cubicBezTo>
                      <a:pt x="225" y="0"/>
                      <a:pt x="231" y="1"/>
                      <a:pt x="240" y="2"/>
                    </a:cubicBezTo>
                    <a:cubicBezTo>
                      <a:pt x="240" y="115"/>
                      <a:pt x="240" y="115"/>
                      <a:pt x="240" y="115"/>
                    </a:cubicBezTo>
                    <a:cubicBezTo>
                      <a:pt x="230" y="114"/>
                      <a:pt x="221" y="112"/>
                      <a:pt x="207" y="112"/>
                    </a:cubicBezTo>
                    <a:cubicBezTo>
                      <a:pt x="163" y="112"/>
                      <a:pt x="133" y="136"/>
                      <a:pt x="125" y="173"/>
                    </a:cubicBezTo>
                    <a:cubicBezTo>
                      <a:pt x="124" y="181"/>
                      <a:pt x="123" y="190"/>
                      <a:pt x="123" y="200"/>
                    </a:cubicBezTo>
                    <a:cubicBezTo>
                      <a:pt x="123" y="395"/>
                      <a:pt x="123" y="395"/>
                      <a:pt x="123" y="395"/>
                    </a:cubicBezTo>
                    <a:cubicBezTo>
                      <a:pt x="3" y="395"/>
                      <a:pt x="3" y="395"/>
                      <a:pt x="3" y="395"/>
                    </a:cubicBezTo>
                    <a:lnTo>
                      <a:pt x="3" y="136"/>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25" name="Freeform 70"/>
              <p:cNvSpPr>
                <a:spLocks noEditPoints="1"/>
              </p:cNvSpPr>
              <p:nvPr/>
            </p:nvSpPr>
            <p:spPr bwMode="auto">
              <a:xfrm>
                <a:off x="6148388" y="811213"/>
                <a:ext cx="119063" cy="119062"/>
              </a:xfrm>
              <a:custGeom>
                <a:avLst/>
                <a:gdLst/>
                <a:ahLst/>
                <a:cxnLst>
                  <a:cxn ang="0">
                    <a:pos x="403" y="198"/>
                  </a:cxn>
                  <a:cxn ang="0">
                    <a:pos x="200" y="404"/>
                  </a:cxn>
                  <a:cxn ang="0">
                    <a:pos x="0" y="205"/>
                  </a:cxn>
                  <a:cxn ang="0">
                    <a:pos x="207" y="0"/>
                  </a:cxn>
                  <a:cxn ang="0">
                    <a:pos x="403" y="198"/>
                  </a:cxn>
                  <a:cxn ang="0">
                    <a:pos x="124" y="202"/>
                  </a:cxn>
                  <a:cxn ang="0">
                    <a:pos x="203" y="318"/>
                  </a:cxn>
                  <a:cxn ang="0">
                    <a:pos x="279" y="201"/>
                  </a:cxn>
                  <a:cxn ang="0">
                    <a:pos x="203" y="86"/>
                  </a:cxn>
                  <a:cxn ang="0">
                    <a:pos x="124" y="202"/>
                  </a:cxn>
                </a:cxnLst>
                <a:rect l="0" t="0" r="r" b="b"/>
                <a:pathLst>
                  <a:path w="403" h="404">
                    <a:moveTo>
                      <a:pt x="403" y="198"/>
                    </a:moveTo>
                    <a:cubicBezTo>
                      <a:pt x="403" y="339"/>
                      <a:pt x="303" y="404"/>
                      <a:pt x="200" y="404"/>
                    </a:cubicBezTo>
                    <a:cubicBezTo>
                      <a:pt x="87" y="404"/>
                      <a:pt x="0" y="330"/>
                      <a:pt x="0" y="205"/>
                    </a:cubicBezTo>
                    <a:cubicBezTo>
                      <a:pt x="0" y="80"/>
                      <a:pt x="82" y="0"/>
                      <a:pt x="207" y="0"/>
                    </a:cubicBezTo>
                    <a:cubicBezTo>
                      <a:pt x="324" y="0"/>
                      <a:pt x="403" y="81"/>
                      <a:pt x="403" y="198"/>
                    </a:cubicBezTo>
                    <a:close/>
                    <a:moveTo>
                      <a:pt x="124" y="202"/>
                    </a:moveTo>
                    <a:cubicBezTo>
                      <a:pt x="124" y="268"/>
                      <a:pt x="151" y="318"/>
                      <a:pt x="203" y="318"/>
                    </a:cubicBezTo>
                    <a:cubicBezTo>
                      <a:pt x="250" y="318"/>
                      <a:pt x="279" y="271"/>
                      <a:pt x="279" y="201"/>
                    </a:cubicBezTo>
                    <a:cubicBezTo>
                      <a:pt x="279" y="144"/>
                      <a:pt x="257" y="86"/>
                      <a:pt x="203" y="86"/>
                    </a:cubicBezTo>
                    <a:cubicBezTo>
                      <a:pt x="146" y="86"/>
                      <a:pt x="124" y="145"/>
                      <a:pt x="124" y="202"/>
                    </a:cubicBez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26" name="Freeform 71"/>
              <p:cNvSpPr>
                <a:spLocks/>
              </p:cNvSpPr>
              <p:nvPr/>
            </p:nvSpPr>
            <p:spPr bwMode="auto">
              <a:xfrm>
                <a:off x="6273801" y="814388"/>
                <a:ext cx="119063" cy="112712"/>
              </a:xfrm>
              <a:custGeom>
                <a:avLst/>
                <a:gdLst/>
                <a:ahLst/>
                <a:cxnLst>
                  <a:cxn ang="0">
                    <a:pos x="130" y="0"/>
                  </a:cxn>
                  <a:cxn ang="0">
                    <a:pos x="182" y="180"/>
                  </a:cxn>
                  <a:cxn ang="0">
                    <a:pos x="204" y="273"/>
                  </a:cxn>
                  <a:cxn ang="0">
                    <a:pos x="207" y="273"/>
                  </a:cxn>
                  <a:cxn ang="0">
                    <a:pos x="228" y="180"/>
                  </a:cxn>
                  <a:cxn ang="0">
                    <a:pos x="278" y="0"/>
                  </a:cxn>
                  <a:cxn ang="0">
                    <a:pos x="404" y="0"/>
                  </a:cxn>
                  <a:cxn ang="0">
                    <a:pos x="260" y="386"/>
                  </a:cxn>
                  <a:cxn ang="0">
                    <a:pos x="140" y="386"/>
                  </a:cxn>
                  <a:cxn ang="0">
                    <a:pos x="0" y="0"/>
                  </a:cxn>
                  <a:cxn ang="0">
                    <a:pos x="130" y="0"/>
                  </a:cxn>
                </a:cxnLst>
                <a:rect l="0" t="0" r="r" b="b"/>
                <a:pathLst>
                  <a:path w="404" h="386">
                    <a:moveTo>
                      <a:pt x="130" y="0"/>
                    </a:moveTo>
                    <a:cubicBezTo>
                      <a:pt x="182" y="180"/>
                      <a:pt x="182" y="180"/>
                      <a:pt x="182" y="180"/>
                    </a:cubicBezTo>
                    <a:cubicBezTo>
                      <a:pt x="192" y="213"/>
                      <a:pt x="198" y="243"/>
                      <a:pt x="204" y="273"/>
                    </a:cubicBezTo>
                    <a:cubicBezTo>
                      <a:pt x="207" y="273"/>
                      <a:pt x="207" y="273"/>
                      <a:pt x="207" y="273"/>
                    </a:cubicBezTo>
                    <a:cubicBezTo>
                      <a:pt x="213" y="242"/>
                      <a:pt x="219" y="213"/>
                      <a:pt x="228" y="180"/>
                    </a:cubicBezTo>
                    <a:cubicBezTo>
                      <a:pt x="278" y="0"/>
                      <a:pt x="278" y="0"/>
                      <a:pt x="278" y="0"/>
                    </a:cubicBezTo>
                    <a:cubicBezTo>
                      <a:pt x="404" y="0"/>
                      <a:pt x="404" y="0"/>
                      <a:pt x="404" y="0"/>
                    </a:cubicBezTo>
                    <a:cubicBezTo>
                      <a:pt x="260" y="386"/>
                      <a:pt x="260" y="386"/>
                      <a:pt x="260" y="386"/>
                    </a:cubicBezTo>
                    <a:cubicBezTo>
                      <a:pt x="140" y="386"/>
                      <a:pt x="140" y="386"/>
                      <a:pt x="140" y="386"/>
                    </a:cubicBezTo>
                    <a:cubicBezTo>
                      <a:pt x="0" y="0"/>
                      <a:pt x="0" y="0"/>
                      <a:pt x="0" y="0"/>
                    </a:cubicBezTo>
                    <a:lnTo>
                      <a:pt x="130" y="0"/>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27" name="Freeform 72"/>
              <p:cNvSpPr>
                <a:spLocks noEditPoints="1"/>
              </p:cNvSpPr>
              <p:nvPr/>
            </p:nvSpPr>
            <p:spPr bwMode="auto">
              <a:xfrm>
                <a:off x="6399213" y="811213"/>
                <a:ext cx="106363" cy="117475"/>
              </a:xfrm>
              <a:custGeom>
                <a:avLst/>
                <a:gdLst/>
                <a:ahLst/>
                <a:cxnLst>
                  <a:cxn ang="0">
                    <a:pos x="114" y="240"/>
                  </a:cxn>
                  <a:cxn ang="0">
                    <a:pos x="223" y="313"/>
                  </a:cxn>
                  <a:cxn ang="0">
                    <a:pos x="330" y="296"/>
                  </a:cxn>
                  <a:cxn ang="0">
                    <a:pos x="346" y="378"/>
                  </a:cxn>
                  <a:cxn ang="0">
                    <a:pos x="206" y="402"/>
                  </a:cxn>
                  <a:cxn ang="0">
                    <a:pos x="0" y="206"/>
                  </a:cxn>
                  <a:cxn ang="0">
                    <a:pos x="195" y="0"/>
                  </a:cxn>
                  <a:cxn ang="0">
                    <a:pos x="367" y="192"/>
                  </a:cxn>
                  <a:cxn ang="0">
                    <a:pos x="363" y="240"/>
                  </a:cxn>
                  <a:cxn ang="0">
                    <a:pos x="114" y="240"/>
                  </a:cxn>
                  <a:cxn ang="0">
                    <a:pos x="256" y="158"/>
                  </a:cxn>
                  <a:cxn ang="0">
                    <a:pos x="188" y="79"/>
                  </a:cxn>
                  <a:cxn ang="0">
                    <a:pos x="114" y="158"/>
                  </a:cxn>
                  <a:cxn ang="0">
                    <a:pos x="256" y="158"/>
                  </a:cxn>
                </a:cxnLst>
                <a:rect l="0" t="0" r="r" b="b"/>
                <a:pathLst>
                  <a:path w="367" h="402">
                    <a:moveTo>
                      <a:pt x="114" y="240"/>
                    </a:moveTo>
                    <a:cubicBezTo>
                      <a:pt x="118" y="289"/>
                      <a:pt x="167" y="313"/>
                      <a:pt x="223" y="313"/>
                    </a:cubicBezTo>
                    <a:cubicBezTo>
                      <a:pt x="264" y="313"/>
                      <a:pt x="297" y="307"/>
                      <a:pt x="330" y="296"/>
                    </a:cubicBezTo>
                    <a:cubicBezTo>
                      <a:pt x="346" y="378"/>
                      <a:pt x="346" y="378"/>
                      <a:pt x="346" y="378"/>
                    </a:cubicBezTo>
                    <a:cubicBezTo>
                      <a:pt x="306" y="394"/>
                      <a:pt x="258" y="402"/>
                      <a:pt x="206" y="402"/>
                    </a:cubicBezTo>
                    <a:cubicBezTo>
                      <a:pt x="75" y="402"/>
                      <a:pt x="0" y="326"/>
                      <a:pt x="0" y="206"/>
                    </a:cubicBezTo>
                    <a:cubicBezTo>
                      <a:pt x="0" y="108"/>
                      <a:pt x="61" y="0"/>
                      <a:pt x="195" y="0"/>
                    </a:cubicBezTo>
                    <a:cubicBezTo>
                      <a:pt x="320" y="0"/>
                      <a:pt x="367" y="97"/>
                      <a:pt x="367" y="192"/>
                    </a:cubicBezTo>
                    <a:cubicBezTo>
                      <a:pt x="367" y="213"/>
                      <a:pt x="364" y="231"/>
                      <a:pt x="363" y="240"/>
                    </a:cubicBezTo>
                    <a:lnTo>
                      <a:pt x="114" y="240"/>
                    </a:lnTo>
                    <a:close/>
                    <a:moveTo>
                      <a:pt x="256" y="158"/>
                    </a:moveTo>
                    <a:cubicBezTo>
                      <a:pt x="256" y="128"/>
                      <a:pt x="243" y="79"/>
                      <a:pt x="188" y="79"/>
                    </a:cubicBezTo>
                    <a:cubicBezTo>
                      <a:pt x="137" y="79"/>
                      <a:pt x="117" y="126"/>
                      <a:pt x="114" y="158"/>
                    </a:cubicBezTo>
                    <a:lnTo>
                      <a:pt x="256" y="158"/>
                    </a:lnTo>
                    <a:close/>
                  </a:path>
                </a:pathLst>
              </a:custGeom>
              <a:solidFill>
                <a:srgbClr val="005687"/>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28" name="Freeform 73"/>
              <p:cNvSpPr>
                <a:spLocks noEditPoints="1"/>
              </p:cNvSpPr>
              <p:nvPr/>
            </p:nvSpPr>
            <p:spPr bwMode="auto">
              <a:xfrm>
                <a:off x="4859338" y="979488"/>
                <a:ext cx="46038" cy="53975"/>
              </a:xfrm>
              <a:custGeom>
                <a:avLst/>
                <a:gdLst/>
                <a:ahLst/>
                <a:cxnLst>
                  <a:cxn ang="0">
                    <a:pos x="0" y="4"/>
                  </a:cxn>
                  <a:cxn ang="0">
                    <a:pos x="54" y="0"/>
                  </a:cxn>
                  <a:cxn ang="0">
                    <a:pos x="128" y="21"/>
                  </a:cxn>
                  <a:cxn ang="0">
                    <a:pos x="157" y="88"/>
                  </a:cxn>
                  <a:cxn ang="0">
                    <a:pos x="128" y="161"/>
                  </a:cxn>
                  <a:cxn ang="0">
                    <a:pos x="46" y="186"/>
                  </a:cxn>
                  <a:cxn ang="0">
                    <a:pos x="0" y="184"/>
                  </a:cxn>
                  <a:cxn ang="0">
                    <a:pos x="0" y="4"/>
                  </a:cxn>
                  <a:cxn ang="0">
                    <a:pos x="34" y="159"/>
                  </a:cxn>
                  <a:cxn ang="0">
                    <a:pos x="52" y="160"/>
                  </a:cxn>
                  <a:cxn ang="0">
                    <a:pos x="122" y="90"/>
                  </a:cxn>
                  <a:cxn ang="0">
                    <a:pos x="57" y="26"/>
                  </a:cxn>
                  <a:cxn ang="0">
                    <a:pos x="34" y="28"/>
                  </a:cxn>
                  <a:cxn ang="0">
                    <a:pos x="34" y="159"/>
                  </a:cxn>
                </a:cxnLst>
                <a:rect l="0" t="0" r="r" b="b"/>
                <a:pathLst>
                  <a:path w="157" h="186">
                    <a:moveTo>
                      <a:pt x="0" y="4"/>
                    </a:moveTo>
                    <a:cubicBezTo>
                      <a:pt x="15" y="1"/>
                      <a:pt x="34" y="0"/>
                      <a:pt x="54" y="0"/>
                    </a:cubicBezTo>
                    <a:cubicBezTo>
                      <a:pt x="88" y="0"/>
                      <a:pt x="111" y="7"/>
                      <a:pt x="128" y="21"/>
                    </a:cubicBezTo>
                    <a:cubicBezTo>
                      <a:pt x="146" y="35"/>
                      <a:pt x="157" y="57"/>
                      <a:pt x="157" y="88"/>
                    </a:cubicBezTo>
                    <a:cubicBezTo>
                      <a:pt x="157" y="121"/>
                      <a:pt x="146" y="146"/>
                      <a:pt x="128" y="161"/>
                    </a:cubicBezTo>
                    <a:cubicBezTo>
                      <a:pt x="110" y="178"/>
                      <a:pt x="81" y="186"/>
                      <a:pt x="46" y="186"/>
                    </a:cubicBezTo>
                    <a:cubicBezTo>
                      <a:pt x="26" y="186"/>
                      <a:pt x="12" y="185"/>
                      <a:pt x="0" y="184"/>
                    </a:cubicBezTo>
                    <a:lnTo>
                      <a:pt x="0" y="4"/>
                    </a:lnTo>
                    <a:close/>
                    <a:moveTo>
                      <a:pt x="34" y="159"/>
                    </a:moveTo>
                    <a:cubicBezTo>
                      <a:pt x="38" y="160"/>
                      <a:pt x="46" y="160"/>
                      <a:pt x="52" y="160"/>
                    </a:cubicBezTo>
                    <a:cubicBezTo>
                      <a:pt x="96" y="160"/>
                      <a:pt x="122" y="136"/>
                      <a:pt x="122" y="90"/>
                    </a:cubicBezTo>
                    <a:cubicBezTo>
                      <a:pt x="122" y="49"/>
                      <a:pt x="99" y="26"/>
                      <a:pt x="57" y="26"/>
                    </a:cubicBezTo>
                    <a:cubicBezTo>
                      <a:pt x="46" y="26"/>
                      <a:pt x="39" y="27"/>
                      <a:pt x="34" y="28"/>
                    </a:cubicBezTo>
                    <a:lnTo>
                      <a:pt x="34" y="15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29" name="Freeform 74"/>
              <p:cNvSpPr>
                <a:spLocks noEditPoints="1"/>
              </p:cNvSpPr>
              <p:nvPr/>
            </p:nvSpPr>
            <p:spPr bwMode="auto">
              <a:xfrm>
                <a:off x="4910138" y="979488"/>
                <a:ext cx="46038" cy="53975"/>
              </a:xfrm>
              <a:custGeom>
                <a:avLst/>
                <a:gdLst/>
                <a:ahLst/>
                <a:cxnLst>
                  <a:cxn ang="0">
                    <a:pos x="51" y="132"/>
                  </a:cxn>
                  <a:cxn ang="0">
                    <a:pos x="35" y="183"/>
                  </a:cxn>
                  <a:cxn ang="0">
                    <a:pos x="0" y="183"/>
                  </a:cxn>
                  <a:cxn ang="0">
                    <a:pos x="59" y="0"/>
                  </a:cxn>
                  <a:cxn ang="0">
                    <a:pos x="102" y="0"/>
                  </a:cxn>
                  <a:cxn ang="0">
                    <a:pos x="161" y="183"/>
                  </a:cxn>
                  <a:cxn ang="0">
                    <a:pos x="125" y="183"/>
                  </a:cxn>
                  <a:cxn ang="0">
                    <a:pos x="109" y="132"/>
                  </a:cxn>
                  <a:cxn ang="0">
                    <a:pos x="51" y="132"/>
                  </a:cxn>
                  <a:cxn ang="0">
                    <a:pos x="103" y="106"/>
                  </a:cxn>
                  <a:cxn ang="0">
                    <a:pos x="89" y="61"/>
                  </a:cxn>
                  <a:cxn ang="0">
                    <a:pos x="80" y="27"/>
                  </a:cxn>
                  <a:cxn ang="0">
                    <a:pos x="79" y="27"/>
                  </a:cxn>
                  <a:cxn ang="0">
                    <a:pos x="70" y="61"/>
                  </a:cxn>
                  <a:cxn ang="0">
                    <a:pos x="56" y="106"/>
                  </a:cxn>
                  <a:cxn ang="0">
                    <a:pos x="103" y="106"/>
                  </a:cxn>
                </a:cxnLst>
                <a:rect l="0" t="0" r="r" b="b"/>
                <a:pathLst>
                  <a:path w="161" h="183">
                    <a:moveTo>
                      <a:pt x="51" y="132"/>
                    </a:moveTo>
                    <a:cubicBezTo>
                      <a:pt x="35" y="183"/>
                      <a:pt x="35" y="183"/>
                      <a:pt x="35" y="183"/>
                    </a:cubicBezTo>
                    <a:cubicBezTo>
                      <a:pt x="0" y="183"/>
                      <a:pt x="0" y="183"/>
                      <a:pt x="0" y="183"/>
                    </a:cubicBezTo>
                    <a:cubicBezTo>
                      <a:pt x="59" y="0"/>
                      <a:pt x="59" y="0"/>
                      <a:pt x="59" y="0"/>
                    </a:cubicBezTo>
                    <a:cubicBezTo>
                      <a:pt x="102" y="0"/>
                      <a:pt x="102" y="0"/>
                      <a:pt x="102" y="0"/>
                    </a:cubicBezTo>
                    <a:cubicBezTo>
                      <a:pt x="161" y="183"/>
                      <a:pt x="161" y="183"/>
                      <a:pt x="161" y="183"/>
                    </a:cubicBezTo>
                    <a:cubicBezTo>
                      <a:pt x="125" y="183"/>
                      <a:pt x="125" y="183"/>
                      <a:pt x="125" y="183"/>
                    </a:cubicBezTo>
                    <a:cubicBezTo>
                      <a:pt x="109" y="132"/>
                      <a:pt x="109" y="132"/>
                      <a:pt x="109" y="132"/>
                    </a:cubicBezTo>
                    <a:lnTo>
                      <a:pt x="51" y="132"/>
                    </a:lnTo>
                    <a:close/>
                    <a:moveTo>
                      <a:pt x="103" y="106"/>
                    </a:moveTo>
                    <a:cubicBezTo>
                      <a:pt x="89" y="61"/>
                      <a:pt x="89" y="61"/>
                      <a:pt x="89" y="61"/>
                    </a:cubicBezTo>
                    <a:cubicBezTo>
                      <a:pt x="85" y="50"/>
                      <a:pt x="82" y="37"/>
                      <a:pt x="80" y="27"/>
                    </a:cubicBezTo>
                    <a:cubicBezTo>
                      <a:pt x="79" y="27"/>
                      <a:pt x="79" y="27"/>
                      <a:pt x="79" y="27"/>
                    </a:cubicBezTo>
                    <a:cubicBezTo>
                      <a:pt x="76" y="37"/>
                      <a:pt x="73" y="50"/>
                      <a:pt x="70" y="61"/>
                    </a:cubicBezTo>
                    <a:cubicBezTo>
                      <a:pt x="56" y="106"/>
                      <a:pt x="56" y="106"/>
                      <a:pt x="56" y="106"/>
                    </a:cubicBezTo>
                    <a:lnTo>
                      <a:pt x="103" y="10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30" name="Freeform 75"/>
              <p:cNvSpPr>
                <a:spLocks/>
              </p:cNvSpPr>
              <p:nvPr/>
            </p:nvSpPr>
            <p:spPr bwMode="auto">
              <a:xfrm>
                <a:off x="4968876" y="977900"/>
                <a:ext cx="34925" cy="55562"/>
              </a:xfrm>
              <a:custGeom>
                <a:avLst/>
                <a:gdLst/>
                <a:ahLst/>
                <a:cxnLst>
                  <a:cxn ang="0">
                    <a:pos x="7" y="150"/>
                  </a:cxn>
                  <a:cxn ang="0">
                    <a:pos x="52" y="162"/>
                  </a:cxn>
                  <a:cxn ang="0">
                    <a:pos x="85" y="137"/>
                  </a:cxn>
                  <a:cxn ang="0">
                    <a:pos x="53" y="106"/>
                  </a:cxn>
                  <a:cxn ang="0">
                    <a:pos x="3" y="53"/>
                  </a:cxn>
                  <a:cxn ang="0">
                    <a:pos x="68" y="0"/>
                  </a:cxn>
                  <a:cxn ang="0">
                    <a:pos x="112" y="9"/>
                  </a:cxn>
                  <a:cxn ang="0">
                    <a:pos x="104" y="36"/>
                  </a:cxn>
                  <a:cxn ang="0">
                    <a:pos x="67" y="28"/>
                  </a:cxn>
                  <a:cxn ang="0">
                    <a:pos x="37" y="50"/>
                  </a:cxn>
                  <a:cxn ang="0">
                    <a:pos x="72" y="80"/>
                  </a:cxn>
                  <a:cxn ang="0">
                    <a:pos x="119" y="134"/>
                  </a:cxn>
                  <a:cxn ang="0">
                    <a:pos x="50" y="189"/>
                  </a:cxn>
                  <a:cxn ang="0">
                    <a:pos x="0" y="178"/>
                  </a:cxn>
                  <a:cxn ang="0">
                    <a:pos x="7" y="150"/>
                  </a:cxn>
                </a:cxnLst>
                <a:rect l="0" t="0" r="r" b="b"/>
                <a:pathLst>
                  <a:path w="119" h="189">
                    <a:moveTo>
                      <a:pt x="7" y="150"/>
                    </a:moveTo>
                    <a:cubicBezTo>
                      <a:pt x="18" y="156"/>
                      <a:pt x="35" y="162"/>
                      <a:pt x="52" y="162"/>
                    </a:cubicBezTo>
                    <a:cubicBezTo>
                      <a:pt x="73" y="162"/>
                      <a:pt x="85" y="152"/>
                      <a:pt x="85" y="137"/>
                    </a:cubicBezTo>
                    <a:cubicBezTo>
                      <a:pt x="85" y="123"/>
                      <a:pt x="76" y="115"/>
                      <a:pt x="53" y="106"/>
                    </a:cubicBezTo>
                    <a:cubicBezTo>
                      <a:pt x="22" y="95"/>
                      <a:pt x="3" y="79"/>
                      <a:pt x="3" y="53"/>
                    </a:cubicBezTo>
                    <a:cubicBezTo>
                      <a:pt x="3" y="23"/>
                      <a:pt x="28" y="0"/>
                      <a:pt x="68" y="0"/>
                    </a:cubicBezTo>
                    <a:cubicBezTo>
                      <a:pt x="88" y="0"/>
                      <a:pt x="102" y="4"/>
                      <a:pt x="112" y="9"/>
                    </a:cubicBezTo>
                    <a:cubicBezTo>
                      <a:pt x="104" y="36"/>
                      <a:pt x="104" y="36"/>
                      <a:pt x="104" y="36"/>
                    </a:cubicBezTo>
                    <a:cubicBezTo>
                      <a:pt x="97" y="33"/>
                      <a:pt x="84" y="28"/>
                      <a:pt x="67" y="28"/>
                    </a:cubicBezTo>
                    <a:cubicBezTo>
                      <a:pt x="46" y="28"/>
                      <a:pt x="37" y="39"/>
                      <a:pt x="37" y="50"/>
                    </a:cubicBezTo>
                    <a:cubicBezTo>
                      <a:pt x="37" y="64"/>
                      <a:pt x="47" y="70"/>
                      <a:pt x="72" y="80"/>
                    </a:cubicBezTo>
                    <a:cubicBezTo>
                      <a:pt x="104" y="92"/>
                      <a:pt x="119" y="108"/>
                      <a:pt x="119" y="134"/>
                    </a:cubicBezTo>
                    <a:cubicBezTo>
                      <a:pt x="119" y="164"/>
                      <a:pt x="97" y="189"/>
                      <a:pt x="50" y="189"/>
                    </a:cubicBezTo>
                    <a:cubicBezTo>
                      <a:pt x="30" y="189"/>
                      <a:pt x="10" y="184"/>
                      <a:pt x="0" y="178"/>
                    </a:cubicBezTo>
                    <a:lnTo>
                      <a:pt x="7" y="15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31" name="Freeform 76"/>
              <p:cNvSpPr>
                <a:spLocks noEditPoints="1"/>
              </p:cNvSpPr>
              <p:nvPr/>
            </p:nvSpPr>
            <p:spPr bwMode="auto">
              <a:xfrm>
                <a:off x="5040313" y="979488"/>
                <a:ext cx="36513" cy="53975"/>
              </a:xfrm>
              <a:custGeom>
                <a:avLst/>
                <a:gdLst/>
                <a:ahLst/>
                <a:cxnLst>
                  <a:cxn ang="0">
                    <a:pos x="0" y="4"/>
                  </a:cxn>
                  <a:cxn ang="0">
                    <a:pos x="51" y="0"/>
                  </a:cxn>
                  <a:cxn ang="0">
                    <a:pos x="105" y="15"/>
                  </a:cxn>
                  <a:cxn ang="0">
                    <a:pos x="123" y="55"/>
                  </a:cxn>
                  <a:cxn ang="0">
                    <a:pos x="107" y="97"/>
                  </a:cxn>
                  <a:cxn ang="0">
                    <a:pos x="49" y="116"/>
                  </a:cxn>
                  <a:cxn ang="0">
                    <a:pos x="33" y="115"/>
                  </a:cxn>
                  <a:cxn ang="0">
                    <a:pos x="33" y="184"/>
                  </a:cxn>
                  <a:cxn ang="0">
                    <a:pos x="0" y="184"/>
                  </a:cxn>
                  <a:cxn ang="0">
                    <a:pos x="0" y="4"/>
                  </a:cxn>
                  <a:cxn ang="0">
                    <a:pos x="33" y="89"/>
                  </a:cxn>
                  <a:cxn ang="0">
                    <a:pos x="49" y="90"/>
                  </a:cxn>
                  <a:cxn ang="0">
                    <a:pos x="89" y="57"/>
                  </a:cxn>
                  <a:cxn ang="0">
                    <a:pos x="52" y="26"/>
                  </a:cxn>
                  <a:cxn ang="0">
                    <a:pos x="33" y="27"/>
                  </a:cxn>
                  <a:cxn ang="0">
                    <a:pos x="33" y="89"/>
                  </a:cxn>
                </a:cxnLst>
                <a:rect l="0" t="0" r="r" b="b"/>
                <a:pathLst>
                  <a:path w="123" h="184">
                    <a:moveTo>
                      <a:pt x="0" y="4"/>
                    </a:moveTo>
                    <a:cubicBezTo>
                      <a:pt x="12" y="1"/>
                      <a:pt x="28" y="0"/>
                      <a:pt x="51" y="0"/>
                    </a:cubicBezTo>
                    <a:cubicBezTo>
                      <a:pt x="75" y="0"/>
                      <a:pt x="93" y="5"/>
                      <a:pt x="105" y="15"/>
                    </a:cubicBezTo>
                    <a:cubicBezTo>
                      <a:pt x="115" y="24"/>
                      <a:pt x="123" y="38"/>
                      <a:pt x="123" y="55"/>
                    </a:cubicBezTo>
                    <a:cubicBezTo>
                      <a:pt x="123" y="73"/>
                      <a:pt x="117" y="87"/>
                      <a:pt x="107" y="97"/>
                    </a:cubicBezTo>
                    <a:cubicBezTo>
                      <a:pt x="93" y="110"/>
                      <a:pt x="73" y="116"/>
                      <a:pt x="49" y="116"/>
                    </a:cubicBezTo>
                    <a:cubicBezTo>
                      <a:pt x="43" y="116"/>
                      <a:pt x="37" y="116"/>
                      <a:pt x="33" y="115"/>
                    </a:cubicBezTo>
                    <a:cubicBezTo>
                      <a:pt x="33" y="184"/>
                      <a:pt x="33" y="184"/>
                      <a:pt x="33" y="184"/>
                    </a:cubicBezTo>
                    <a:cubicBezTo>
                      <a:pt x="0" y="184"/>
                      <a:pt x="0" y="184"/>
                      <a:pt x="0" y="184"/>
                    </a:cubicBezTo>
                    <a:lnTo>
                      <a:pt x="0" y="4"/>
                    </a:lnTo>
                    <a:close/>
                    <a:moveTo>
                      <a:pt x="33" y="89"/>
                    </a:moveTo>
                    <a:cubicBezTo>
                      <a:pt x="37" y="90"/>
                      <a:pt x="42" y="90"/>
                      <a:pt x="49" y="90"/>
                    </a:cubicBezTo>
                    <a:cubicBezTo>
                      <a:pt x="74" y="90"/>
                      <a:pt x="89" y="78"/>
                      <a:pt x="89" y="57"/>
                    </a:cubicBezTo>
                    <a:cubicBezTo>
                      <a:pt x="89" y="36"/>
                      <a:pt x="75" y="26"/>
                      <a:pt x="52" y="26"/>
                    </a:cubicBezTo>
                    <a:cubicBezTo>
                      <a:pt x="43" y="26"/>
                      <a:pt x="36" y="26"/>
                      <a:pt x="33" y="27"/>
                    </a:cubicBezTo>
                    <a:lnTo>
                      <a:pt x="33" y="8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32" name="Freeform 77"/>
              <p:cNvSpPr>
                <a:spLocks noEditPoints="1"/>
              </p:cNvSpPr>
              <p:nvPr/>
            </p:nvSpPr>
            <p:spPr bwMode="auto">
              <a:xfrm>
                <a:off x="5091113" y="979488"/>
                <a:ext cx="38100" cy="53975"/>
              </a:xfrm>
              <a:custGeom>
                <a:avLst/>
                <a:gdLst/>
                <a:ahLst/>
                <a:cxnLst>
                  <a:cxn ang="0">
                    <a:pos x="0" y="4"/>
                  </a:cxn>
                  <a:cxn ang="0">
                    <a:pos x="51" y="0"/>
                  </a:cxn>
                  <a:cxn ang="0">
                    <a:pos x="107" y="14"/>
                  </a:cxn>
                  <a:cxn ang="0">
                    <a:pos x="123" y="51"/>
                  </a:cxn>
                  <a:cxn ang="0">
                    <a:pos x="90" y="97"/>
                  </a:cxn>
                  <a:cxn ang="0">
                    <a:pos x="90" y="98"/>
                  </a:cxn>
                  <a:cxn ang="0">
                    <a:pos x="115" y="133"/>
                  </a:cxn>
                  <a:cxn ang="0">
                    <a:pos x="130" y="184"/>
                  </a:cxn>
                  <a:cxn ang="0">
                    <a:pos x="95" y="184"/>
                  </a:cxn>
                  <a:cxn ang="0">
                    <a:pos x="83" y="141"/>
                  </a:cxn>
                  <a:cxn ang="0">
                    <a:pos x="50" y="109"/>
                  </a:cxn>
                  <a:cxn ang="0">
                    <a:pos x="33" y="109"/>
                  </a:cxn>
                  <a:cxn ang="0">
                    <a:pos x="33" y="184"/>
                  </a:cxn>
                  <a:cxn ang="0">
                    <a:pos x="0" y="184"/>
                  </a:cxn>
                  <a:cxn ang="0">
                    <a:pos x="0" y="4"/>
                  </a:cxn>
                  <a:cxn ang="0">
                    <a:pos x="33" y="85"/>
                  </a:cxn>
                  <a:cxn ang="0">
                    <a:pos x="53" y="85"/>
                  </a:cxn>
                  <a:cxn ang="0">
                    <a:pos x="90" y="54"/>
                  </a:cxn>
                  <a:cxn ang="0">
                    <a:pos x="54" y="25"/>
                  </a:cxn>
                  <a:cxn ang="0">
                    <a:pos x="33" y="27"/>
                  </a:cxn>
                  <a:cxn ang="0">
                    <a:pos x="33" y="85"/>
                  </a:cxn>
                </a:cxnLst>
                <a:rect l="0" t="0" r="r" b="b"/>
                <a:pathLst>
                  <a:path w="130" h="184">
                    <a:moveTo>
                      <a:pt x="0" y="4"/>
                    </a:moveTo>
                    <a:cubicBezTo>
                      <a:pt x="13" y="1"/>
                      <a:pt x="31" y="0"/>
                      <a:pt x="51" y="0"/>
                    </a:cubicBezTo>
                    <a:cubicBezTo>
                      <a:pt x="77" y="0"/>
                      <a:pt x="95" y="4"/>
                      <a:pt x="107" y="14"/>
                    </a:cubicBezTo>
                    <a:cubicBezTo>
                      <a:pt x="117" y="23"/>
                      <a:pt x="123" y="36"/>
                      <a:pt x="123" y="51"/>
                    </a:cubicBezTo>
                    <a:cubicBezTo>
                      <a:pt x="123" y="75"/>
                      <a:pt x="107" y="91"/>
                      <a:pt x="90" y="97"/>
                    </a:cubicBezTo>
                    <a:cubicBezTo>
                      <a:pt x="90" y="98"/>
                      <a:pt x="90" y="98"/>
                      <a:pt x="90" y="98"/>
                    </a:cubicBezTo>
                    <a:cubicBezTo>
                      <a:pt x="103" y="103"/>
                      <a:pt x="111" y="116"/>
                      <a:pt x="115" y="133"/>
                    </a:cubicBezTo>
                    <a:cubicBezTo>
                      <a:pt x="121" y="156"/>
                      <a:pt x="126" y="177"/>
                      <a:pt x="130" y="184"/>
                    </a:cubicBezTo>
                    <a:cubicBezTo>
                      <a:pt x="95" y="184"/>
                      <a:pt x="95" y="184"/>
                      <a:pt x="95" y="184"/>
                    </a:cubicBezTo>
                    <a:cubicBezTo>
                      <a:pt x="93" y="179"/>
                      <a:pt x="88" y="164"/>
                      <a:pt x="83" y="141"/>
                    </a:cubicBezTo>
                    <a:cubicBezTo>
                      <a:pt x="78" y="117"/>
                      <a:pt x="69" y="110"/>
                      <a:pt x="50" y="109"/>
                    </a:cubicBezTo>
                    <a:cubicBezTo>
                      <a:pt x="33" y="109"/>
                      <a:pt x="33" y="109"/>
                      <a:pt x="33" y="109"/>
                    </a:cubicBezTo>
                    <a:cubicBezTo>
                      <a:pt x="33" y="184"/>
                      <a:pt x="33" y="184"/>
                      <a:pt x="33" y="184"/>
                    </a:cubicBezTo>
                    <a:cubicBezTo>
                      <a:pt x="0" y="184"/>
                      <a:pt x="0" y="184"/>
                      <a:pt x="0" y="184"/>
                    </a:cubicBezTo>
                    <a:lnTo>
                      <a:pt x="0" y="4"/>
                    </a:lnTo>
                    <a:close/>
                    <a:moveTo>
                      <a:pt x="33" y="85"/>
                    </a:moveTo>
                    <a:cubicBezTo>
                      <a:pt x="53" y="85"/>
                      <a:pt x="53" y="85"/>
                      <a:pt x="53" y="85"/>
                    </a:cubicBezTo>
                    <a:cubicBezTo>
                      <a:pt x="76" y="85"/>
                      <a:pt x="90" y="73"/>
                      <a:pt x="90" y="54"/>
                    </a:cubicBezTo>
                    <a:cubicBezTo>
                      <a:pt x="90" y="35"/>
                      <a:pt x="76" y="25"/>
                      <a:pt x="54" y="25"/>
                    </a:cubicBezTo>
                    <a:cubicBezTo>
                      <a:pt x="43" y="25"/>
                      <a:pt x="37" y="26"/>
                      <a:pt x="33" y="27"/>
                    </a:cubicBezTo>
                    <a:lnTo>
                      <a:pt x="33" y="8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33" name="Freeform 78"/>
              <p:cNvSpPr>
                <a:spLocks noEditPoints="1"/>
              </p:cNvSpPr>
              <p:nvPr/>
            </p:nvSpPr>
            <p:spPr bwMode="auto">
              <a:xfrm>
                <a:off x="5135563" y="977900"/>
                <a:ext cx="49213" cy="55562"/>
              </a:xfrm>
              <a:custGeom>
                <a:avLst/>
                <a:gdLst/>
                <a:ahLst/>
                <a:cxnLst>
                  <a:cxn ang="0">
                    <a:pos x="172" y="93"/>
                  </a:cxn>
                  <a:cxn ang="0">
                    <a:pos x="85" y="189"/>
                  </a:cxn>
                  <a:cxn ang="0">
                    <a:pos x="0" y="96"/>
                  </a:cxn>
                  <a:cxn ang="0">
                    <a:pos x="87" y="0"/>
                  </a:cxn>
                  <a:cxn ang="0">
                    <a:pos x="172" y="93"/>
                  </a:cxn>
                  <a:cxn ang="0">
                    <a:pos x="35" y="95"/>
                  </a:cxn>
                  <a:cxn ang="0">
                    <a:pos x="86" y="163"/>
                  </a:cxn>
                  <a:cxn ang="0">
                    <a:pos x="137" y="94"/>
                  </a:cxn>
                  <a:cxn ang="0">
                    <a:pos x="86" y="27"/>
                  </a:cxn>
                  <a:cxn ang="0">
                    <a:pos x="35" y="95"/>
                  </a:cxn>
                </a:cxnLst>
                <a:rect l="0" t="0" r="r" b="b"/>
                <a:pathLst>
                  <a:path w="172" h="189">
                    <a:moveTo>
                      <a:pt x="172" y="93"/>
                    </a:moveTo>
                    <a:cubicBezTo>
                      <a:pt x="172" y="154"/>
                      <a:pt x="135" y="189"/>
                      <a:pt x="85" y="189"/>
                    </a:cubicBezTo>
                    <a:cubicBezTo>
                      <a:pt x="33" y="189"/>
                      <a:pt x="0" y="150"/>
                      <a:pt x="0" y="96"/>
                    </a:cubicBezTo>
                    <a:cubicBezTo>
                      <a:pt x="0" y="40"/>
                      <a:pt x="36" y="0"/>
                      <a:pt x="87" y="0"/>
                    </a:cubicBezTo>
                    <a:cubicBezTo>
                      <a:pt x="141" y="0"/>
                      <a:pt x="172" y="40"/>
                      <a:pt x="172" y="93"/>
                    </a:cubicBezTo>
                    <a:close/>
                    <a:moveTo>
                      <a:pt x="35" y="95"/>
                    </a:moveTo>
                    <a:cubicBezTo>
                      <a:pt x="35" y="133"/>
                      <a:pt x="54" y="163"/>
                      <a:pt x="86" y="163"/>
                    </a:cubicBezTo>
                    <a:cubicBezTo>
                      <a:pt x="119" y="163"/>
                      <a:pt x="137" y="132"/>
                      <a:pt x="137" y="94"/>
                    </a:cubicBezTo>
                    <a:cubicBezTo>
                      <a:pt x="137" y="59"/>
                      <a:pt x="120" y="27"/>
                      <a:pt x="86" y="27"/>
                    </a:cubicBezTo>
                    <a:cubicBezTo>
                      <a:pt x="53" y="27"/>
                      <a:pt x="35" y="58"/>
                      <a:pt x="35" y="95"/>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34" name="Freeform 79"/>
              <p:cNvSpPr>
                <a:spLocks/>
              </p:cNvSpPr>
              <p:nvPr/>
            </p:nvSpPr>
            <p:spPr bwMode="auto">
              <a:xfrm>
                <a:off x="5195888" y="979488"/>
                <a:ext cx="39688" cy="53975"/>
              </a:xfrm>
              <a:custGeom>
                <a:avLst/>
                <a:gdLst/>
                <a:ahLst/>
                <a:cxnLst>
                  <a:cxn ang="0">
                    <a:pos x="0" y="30"/>
                  </a:cxn>
                  <a:cxn ang="0">
                    <a:pos x="17" y="5"/>
                  </a:cxn>
                  <a:cxn ang="0">
                    <a:pos x="17" y="5"/>
                  </a:cxn>
                  <a:cxn ang="0">
                    <a:pos x="1" y="5"/>
                  </a:cxn>
                  <a:cxn ang="0">
                    <a:pos x="1" y="0"/>
                  </a:cxn>
                  <a:cxn ang="0">
                    <a:pos x="25" y="0"/>
                  </a:cxn>
                  <a:cxn ang="0">
                    <a:pos x="25" y="4"/>
                  </a:cxn>
                  <a:cxn ang="0">
                    <a:pos x="8" y="28"/>
                  </a:cxn>
                  <a:cxn ang="0">
                    <a:pos x="8" y="29"/>
                  </a:cxn>
                  <a:cxn ang="0">
                    <a:pos x="25" y="29"/>
                  </a:cxn>
                  <a:cxn ang="0">
                    <a:pos x="25" y="34"/>
                  </a:cxn>
                  <a:cxn ang="0">
                    <a:pos x="0" y="34"/>
                  </a:cxn>
                  <a:cxn ang="0">
                    <a:pos x="0" y="30"/>
                  </a:cxn>
                </a:cxnLst>
                <a:rect l="0" t="0" r="r" b="b"/>
                <a:pathLst>
                  <a:path w="25" h="34">
                    <a:moveTo>
                      <a:pt x="0" y="30"/>
                    </a:moveTo>
                    <a:lnTo>
                      <a:pt x="17" y="5"/>
                    </a:lnTo>
                    <a:lnTo>
                      <a:pt x="17" y="5"/>
                    </a:lnTo>
                    <a:lnTo>
                      <a:pt x="1" y="5"/>
                    </a:lnTo>
                    <a:lnTo>
                      <a:pt x="1" y="0"/>
                    </a:lnTo>
                    <a:lnTo>
                      <a:pt x="25" y="0"/>
                    </a:lnTo>
                    <a:lnTo>
                      <a:pt x="25" y="4"/>
                    </a:lnTo>
                    <a:lnTo>
                      <a:pt x="8" y="28"/>
                    </a:lnTo>
                    <a:lnTo>
                      <a:pt x="8" y="29"/>
                    </a:lnTo>
                    <a:lnTo>
                      <a:pt x="25" y="29"/>
                    </a:lnTo>
                    <a:lnTo>
                      <a:pt x="25" y="34"/>
                    </a:lnTo>
                    <a:lnTo>
                      <a:pt x="0" y="34"/>
                    </a:lnTo>
                    <a:lnTo>
                      <a:pt x="0" y="3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35" name="Freeform 80"/>
              <p:cNvSpPr>
                <a:spLocks/>
              </p:cNvSpPr>
              <p:nvPr/>
            </p:nvSpPr>
            <p:spPr bwMode="auto">
              <a:xfrm>
                <a:off x="5249863" y="979488"/>
                <a:ext cx="31750" cy="53975"/>
              </a:xfrm>
              <a:custGeom>
                <a:avLst/>
                <a:gdLst/>
                <a:ahLst/>
                <a:cxnLst>
                  <a:cxn ang="0">
                    <a:pos x="19" y="19"/>
                  </a:cxn>
                  <a:cxn ang="0">
                    <a:pos x="6" y="19"/>
                  </a:cxn>
                  <a:cxn ang="0">
                    <a:pos x="6" y="29"/>
                  </a:cxn>
                  <a:cxn ang="0">
                    <a:pos x="20" y="29"/>
                  </a:cxn>
                  <a:cxn ang="0">
                    <a:pos x="20" y="34"/>
                  </a:cxn>
                  <a:cxn ang="0">
                    <a:pos x="0" y="34"/>
                  </a:cxn>
                  <a:cxn ang="0">
                    <a:pos x="0" y="0"/>
                  </a:cxn>
                  <a:cxn ang="0">
                    <a:pos x="20" y="0"/>
                  </a:cxn>
                  <a:cxn ang="0">
                    <a:pos x="20" y="5"/>
                  </a:cxn>
                  <a:cxn ang="0">
                    <a:pos x="6" y="5"/>
                  </a:cxn>
                  <a:cxn ang="0">
                    <a:pos x="6" y="14"/>
                  </a:cxn>
                  <a:cxn ang="0">
                    <a:pos x="19" y="14"/>
                  </a:cxn>
                  <a:cxn ang="0">
                    <a:pos x="19" y="19"/>
                  </a:cxn>
                </a:cxnLst>
                <a:rect l="0" t="0" r="r" b="b"/>
                <a:pathLst>
                  <a:path w="20" h="34">
                    <a:moveTo>
                      <a:pt x="19" y="19"/>
                    </a:moveTo>
                    <a:lnTo>
                      <a:pt x="6" y="19"/>
                    </a:lnTo>
                    <a:lnTo>
                      <a:pt x="6" y="29"/>
                    </a:lnTo>
                    <a:lnTo>
                      <a:pt x="20" y="29"/>
                    </a:lnTo>
                    <a:lnTo>
                      <a:pt x="20" y="34"/>
                    </a:lnTo>
                    <a:lnTo>
                      <a:pt x="0" y="34"/>
                    </a:lnTo>
                    <a:lnTo>
                      <a:pt x="0" y="0"/>
                    </a:lnTo>
                    <a:lnTo>
                      <a:pt x="20" y="0"/>
                    </a:lnTo>
                    <a:lnTo>
                      <a:pt x="20" y="5"/>
                    </a:lnTo>
                    <a:lnTo>
                      <a:pt x="6" y="5"/>
                    </a:lnTo>
                    <a:lnTo>
                      <a:pt x="6" y="14"/>
                    </a:lnTo>
                    <a:lnTo>
                      <a:pt x="19" y="14"/>
                    </a:lnTo>
                    <a:lnTo>
                      <a:pt x="19" y="1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36" name="Freeform 81"/>
              <p:cNvSpPr>
                <a:spLocks/>
              </p:cNvSpPr>
              <p:nvPr/>
            </p:nvSpPr>
            <p:spPr bwMode="auto">
              <a:xfrm>
                <a:off x="5294313" y="977900"/>
                <a:ext cx="34925" cy="55562"/>
              </a:xfrm>
              <a:custGeom>
                <a:avLst/>
                <a:gdLst/>
                <a:ahLst/>
                <a:cxnLst>
                  <a:cxn ang="0">
                    <a:pos x="7" y="150"/>
                  </a:cxn>
                  <a:cxn ang="0">
                    <a:pos x="52" y="162"/>
                  </a:cxn>
                  <a:cxn ang="0">
                    <a:pos x="85" y="137"/>
                  </a:cxn>
                  <a:cxn ang="0">
                    <a:pos x="52" y="106"/>
                  </a:cxn>
                  <a:cxn ang="0">
                    <a:pos x="3" y="53"/>
                  </a:cxn>
                  <a:cxn ang="0">
                    <a:pos x="68" y="0"/>
                  </a:cxn>
                  <a:cxn ang="0">
                    <a:pos x="111" y="9"/>
                  </a:cxn>
                  <a:cxn ang="0">
                    <a:pos x="104" y="36"/>
                  </a:cxn>
                  <a:cxn ang="0">
                    <a:pos x="67" y="28"/>
                  </a:cxn>
                  <a:cxn ang="0">
                    <a:pos x="37" y="50"/>
                  </a:cxn>
                  <a:cxn ang="0">
                    <a:pos x="72" y="80"/>
                  </a:cxn>
                  <a:cxn ang="0">
                    <a:pos x="119" y="134"/>
                  </a:cxn>
                  <a:cxn ang="0">
                    <a:pos x="49" y="189"/>
                  </a:cxn>
                  <a:cxn ang="0">
                    <a:pos x="0" y="178"/>
                  </a:cxn>
                  <a:cxn ang="0">
                    <a:pos x="7" y="150"/>
                  </a:cxn>
                </a:cxnLst>
                <a:rect l="0" t="0" r="r" b="b"/>
                <a:pathLst>
                  <a:path w="119" h="189">
                    <a:moveTo>
                      <a:pt x="7" y="150"/>
                    </a:moveTo>
                    <a:cubicBezTo>
                      <a:pt x="18" y="156"/>
                      <a:pt x="34" y="162"/>
                      <a:pt x="52" y="162"/>
                    </a:cubicBezTo>
                    <a:cubicBezTo>
                      <a:pt x="73" y="162"/>
                      <a:pt x="85" y="152"/>
                      <a:pt x="85" y="137"/>
                    </a:cubicBezTo>
                    <a:cubicBezTo>
                      <a:pt x="85" y="123"/>
                      <a:pt x="76" y="115"/>
                      <a:pt x="52" y="106"/>
                    </a:cubicBezTo>
                    <a:cubicBezTo>
                      <a:pt x="22" y="95"/>
                      <a:pt x="3" y="79"/>
                      <a:pt x="3" y="53"/>
                    </a:cubicBezTo>
                    <a:cubicBezTo>
                      <a:pt x="3" y="23"/>
                      <a:pt x="28" y="0"/>
                      <a:pt x="68" y="0"/>
                    </a:cubicBezTo>
                    <a:cubicBezTo>
                      <a:pt x="88" y="0"/>
                      <a:pt x="102" y="4"/>
                      <a:pt x="111" y="9"/>
                    </a:cubicBezTo>
                    <a:cubicBezTo>
                      <a:pt x="104" y="36"/>
                      <a:pt x="104" y="36"/>
                      <a:pt x="104" y="36"/>
                    </a:cubicBezTo>
                    <a:cubicBezTo>
                      <a:pt x="97" y="33"/>
                      <a:pt x="84" y="28"/>
                      <a:pt x="67" y="28"/>
                    </a:cubicBezTo>
                    <a:cubicBezTo>
                      <a:pt x="46" y="28"/>
                      <a:pt x="37" y="39"/>
                      <a:pt x="37" y="50"/>
                    </a:cubicBezTo>
                    <a:cubicBezTo>
                      <a:pt x="37" y="64"/>
                      <a:pt x="47" y="70"/>
                      <a:pt x="72" y="80"/>
                    </a:cubicBezTo>
                    <a:cubicBezTo>
                      <a:pt x="104" y="92"/>
                      <a:pt x="119" y="108"/>
                      <a:pt x="119" y="134"/>
                    </a:cubicBezTo>
                    <a:cubicBezTo>
                      <a:pt x="119" y="164"/>
                      <a:pt x="96" y="189"/>
                      <a:pt x="49" y="189"/>
                    </a:cubicBezTo>
                    <a:cubicBezTo>
                      <a:pt x="30" y="189"/>
                      <a:pt x="10" y="184"/>
                      <a:pt x="0" y="178"/>
                    </a:cubicBezTo>
                    <a:lnTo>
                      <a:pt x="7" y="15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37" name="Freeform 82"/>
              <p:cNvSpPr>
                <a:spLocks/>
              </p:cNvSpPr>
              <p:nvPr/>
            </p:nvSpPr>
            <p:spPr bwMode="auto">
              <a:xfrm>
                <a:off x="5338763" y="977900"/>
                <a:ext cx="34925" cy="55562"/>
              </a:xfrm>
              <a:custGeom>
                <a:avLst/>
                <a:gdLst/>
                <a:ahLst/>
                <a:cxnLst>
                  <a:cxn ang="0">
                    <a:pos x="8" y="150"/>
                  </a:cxn>
                  <a:cxn ang="0">
                    <a:pos x="52" y="162"/>
                  </a:cxn>
                  <a:cxn ang="0">
                    <a:pos x="85" y="137"/>
                  </a:cxn>
                  <a:cxn ang="0">
                    <a:pos x="53" y="106"/>
                  </a:cxn>
                  <a:cxn ang="0">
                    <a:pos x="3" y="53"/>
                  </a:cxn>
                  <a:cxn ang="0">
                    <a:pos x="68" y="0"/>
                  </a:cxn>
                  <a:cxn ang="0">
                    <a:pos x="112" y="9"/>
                  </a:cxn>
                  <a:cxn ang="0">
                    <a:pos x="104" y="36"/>
                  </a:cxn>
                  <a:cxn ang="0">
                    <a:pos x="67" y="28"/>
                  </a:cxn>
                  <a:cxn ang="0">
                    <a:pos x="37" y="50"/>
                  </a:cxn>
                  <a:cxn ang="0">
                    <a:pos x="72" y="80"/>
                  </a:cxn>
                  <a:cxn ang="0">
                    <a:pos x="119" y="134"/>
                  </a:cxn>
                  <a:cxn ang="0">
                    <a:pos x="50" y="189"/>
                  </a:cxn>
                  <a:cxn ang="0">
                    <a:pos x="0" y="178"/>
                  </a:cxn>
                  <a:cxn ang="0">
                    <a:pos x="8" y="150"/>
                  </a:cxn>
                </a:cxnLst>
                <a:rect l="0" t="0" r="r" b="b"/>
                <a:pathLst>
                  <a:path w="119" h="189">
                    <a:moveTo>
                      <a:pt x="8" y="150"/>
                    </a:moveTo>
                    <a:cubicBezTo>
                      <a:pt x="18" y="156"/>
                      <a:pt x="35" y="162"/>
                      <a:pt x="52" y="162"/>
                    </a:cubicBezTo>
                    <a:cubicBezTo>
                      <a:pt x="73" y="162"/>
                      <a:pt x="85" y="152"/>
                      <a:pt x="85" y="137"/>
                    </a:cubicBezTo>
                    <a:cubicBezTo>
                      <a:pt x="85" y="123"/>
                      <a:pt x="76" y="115"/>
                      <a:pt x="53" y="106"/>
                    </a:cubicBezTo>
                    <a:cubicBezTo>
                      <a:pt x="23" y="95"/>
                      <a:pt x="3" y="79"/>
                      <a:pt x="3" y="53"/>
                    </a:cubicBezTo>
                    <a:cubicBezTo>
                      <a:pt x="3" y="23"/>
                      <a:pt x="28" y="0"/>
                      <a:pt x="68" y="0"/>
                    </a:cubicBezTo>
                    <a:cubicBezTo>
                      <a:pt x="88" y="0"/>
                      <a:pt x="102" y="4"/>
                      <a:pt x="112" y="9"/>
                    </a:cubicBezTo>
                    <a:cubicBezTo>
                      <a:pt x="104" y="36"/>
                      <a:pt x="104" y="36"/>
                      <a:pt x="104" y="36"/>
                    </a:cubicBezTo>
                    <a:cubicBezTo>
                      <a:pt x="97" y="33"/>
                      <a:pt x="85" y="28"/>
                      <a:pt x="67" y="28"/>
                    </a:cubicBezTo>
                    <a:cubicBezTo>
                      <a:pt x="46" y="28"/>
                      <a:pt x="37" y="39"/>
                      <a:pt x="37" y="50"/>
                    </a:cubicBezTo>
                    <a:cubicBezTo>
                      <a:pt x="37" y="64"/>
                      <a:pt x="48" y="70"/>
                      <a:pt x="72" y="80"/>
                    </a:cubicBezTo>
                    <a:cubicBezTo>
                      <a:pt x="104" y="92"/>
                      <a:pt x="119" y="108"/>
                      <a:pt x="119" y="134"/>
                    </a:cubicBezTo>
                    <a:cubicBezTo>
                      <a:pt x="119" y="164"/>
                      <a:pt x="97" y="189"/>
                      <a:pt x="50" y="189"/>
                    </a:cubicBezTo>
                    <a:cubicBezTo>
                      <a:pt x="30" y="189"/>
                      <a:pt x="10" y="184"/>
                      <a:pt x="0" y="178"/>
                    </a:cubicBezTo>
                    <a:lnTo>
                      <a:pt x="8" y="15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38" name="Freeform 83"/>
              <p:cNvSpPr>
                <a:spLocks/>
              </p:cNvSpPr>
              <p:nvPr/>
            </p:nvSpPr>
            <p:spPr bwMode="auto">
              <a:xfrm>
                <a:off x="5389563" y="979488"/>
                <a:ext cx="42863" cy="53975"/>
              </a:xfrm>
              <a:custGeom>
                <a:avLst/>
                <a:gdLst/>
                <a:ahLst/>
                <a:cxnLst>
                  <a:cxn ang="0">
                    <a:pos x="0" y="183"/>
                  </a:cxn>
                  <a:cxn ang="0">
                    <a:pos x="0" y="0"/>
                  </a:cxn>
                  <a:cxn ang="0">
                    <a:pos x="39" y="0"/>
                  </a:cxn>
                  <a:cxn ang="0">
                    <a:pos x="86" y="79"/>
                  </a:cxn>
                  <a:cxn ang="0">
                    <a:pos x="117" y="140"/>
                  </a:cxn>
                  <a:cxn ang="0">
                    <a:pos x="118" y="140"/>
                  </a:cxn>
                  <a:cxn ang="0">
                    <a:pos x="115" y="64"/>
                  </a:cxn>
                  <a:cxn ang="0">
                    <a:pos x="115" y="0"/>
                  </a:cxn>
                  <a:cxn ang="0">
                    <a:pos x="146" y="0"/>
                  </a:cxn>
                  <a:cxn ang="0">
                    <a:pos x="146" y="183"/>
                  </a:cxn>
                  <a:cxn ang="0">
                    <a:pos x="111" y="183"/>
                  </a:cxn>
                  <a:cxn ang="0">
                    <a:pos x="63" y="103"/>
                  </a:cxn>
                  <a:cxn ang="0">
                    <a:pos x="30" y="40"/>
                  </a:cxn>
                  <a:cxn ang="0">
                    <a:pos x="29" y="40"/>
                  </a:cxn>
                  <a:cxn ang="0">
                    <a:pos x="31" y="118"/>
                  </a:cxn>
                  <a:cxn ang="0">
                    <a:pos x="31" y="183"/>
                  </a:cxn>
                  <a:cxn ang="0">
                    <a:pos x="0" y="183"/>
                  </a:cxn>
                </a:cxnLst>
                <a:rect l="0" t="0" r="r" b="b"/>
                <a:pathLst>
                  <a:path w="146" h="183">
                    <a:moveTo>
                      <a:pt x="0" y="183"/>
                    </a:moveTo>
                    <a:cubicBezTo>
                      <a:pt x="0" y="0"/>
                      <a:pt x="0" y="0"/>
                      <a:pt x="0" y="0"/>
                    </a:cubicBezTo>
                    <a:cubicBezTo>
                      <a:pt x="39" y="0"/>
                      <a:pt x="39" y="0"/>
                      <a:pt x="39" y="0"/>
                    </a:cubicBezTo>
                    <a:cubicBezTo>
                      <a:pt x="86" y="79"/>
                      <a:pt x="86" y="79"/>
                      <a:pt x="86" y="79"/>
                    </a:cubicBezTo>
                    <a:cubicBezTo>
                      <a:pt x="98" y="99"/>
                      <a:pt x="109" y="120"/>
                      <a:pt x="117" y="140"/>
                    </a:cubicBezTo>
                    <a:cubicBezTo>
                      <a:pt x="118" y="140"/>
                      <a:pt x="118" y="140"/>
                      <a:pt x="118" y="140"/>
                    </a:cubicBezTo>
                    <a:cubicBezTo>
                      <a:pt x="115" y="116"/>
                      <a:pt x="115" y="92"/>
                      <a:pt x="115" y="64"/>
                    </a:cubicBezTo>
                    <a:cubicBezTo>
                      <a:pt x="115" y="0"/>
                      <a:pt x="115" y="0"/>
                      <a:pt x="115" y="0"/>
                    </a:cubicBezTo>
                    <a:cubicBezTo>
                      <a:pt x="146" y="0"/>
                      <a:pt x="146" y="0"/>
                      <a:pt x="146" y="0"/>
                    </a:cubicBezTo>
                    <a:cubicBezTo>
                      <a:pt x="146" y="183"/>
                      <a:pt x="146" y="183"/>
                      <a:pt x="146" y="183"/>
                    </a:cubicBezTo>
                    <a:cubicBezTo>
                      <a:pt x="111" y="183"/>
                      <a:pt x="111" y="183"/>
                      <a:pt x="111" y="183"/>
                    </a:cubicBezTo>
                    <a:cubicBezTo>
                      <a:pt x="63" y="103"/>
                      <a:pt x="63" y="103"/>
                      <a:pt x="63" y="103"/>
                    </a:cubicBezTo>
                    <a:cubicBezTo>
                      <a:pt x="51" y="83"/>
                      <a:pt x="39" y="60"/>
                      <a:pt x="30" y="40"/>
                    </a:cubicBezTo>
                    <a:cubicBezTo>
                      <a:pt x="29" y="40"/>
                      <a:pt x="29" y="40"/>
                      <a:pt x="29" y="40"/>
                    </a:cubicBezTo>
                    <a:cubicBezTo>
                      <a:pt x="31" y="64"/>
                      <a:pt x="31" y="88"/>
                      <a:pt x="31" y="118"/>
                    </a:cubicBezTo>
                    <a:cubicBezTo>
                      <a:pt x="31" y="183"/>
                      <a:pt x="31" y="183"/>
                      <a:pt x="31" y="183"/>
                    </a:cubicBezTo>
                    <a:lnTo>
                      <a:pt x="0" y="18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39" name="Freeform 84"/>
              <p:cNvSpPr>
                <a:spLocks/>
              </p:cNvSpPr>
              <p:nvPr/>
            </p:nvSpPr>
            <p:spPr bwMode="auto">
              <a:xfrm>
                <a:off x="5449888" y="979488"/>
                <a:ext cx="31750" cy="53975"/>
              </a:xfrm>
              <a:custGeom>
                <a:avLst/>
                <a:gdLst/>
                <a:ahLst/>
                <a:cxnLst>
                  <a:cxn ang="0">
                    <a:pos x="19" y="19"/>
                  </a:cxn>
                  <a:cxn ang="0">
                    <a:pos x="6" y="19"/>
                  </a:cxn>
                  <a:cxn ang="0">
                    <a:pos x="6" y="29"/>
                  </a:cxn>
                  <a:cxn ang="0">
                    <a:pos x="20" y="29"/>
                  </a:cxn>
                  <a:cxn ang="0">
                    <a:pos x="20" y="34"/>
                  </a:cxn>
                  <a:cxn ang="0">
                    <a:pos x="0" y="34"/>
                  </a:cxn>
                  <a:cxn ang="0">
                    <a:pos x="0" y="0"/>
                  </a:cxn>
                  <a:cxn ang="0">
                    <a:pos x="19" y="0"/>
                  </a:cxn>
                  <a:cxn ang="0">
                    <a:pos x="19" y="5"/>
                  </a:cxn>
                  <a:cxn ang="0">
                    <a:pos x="6" y="5"/>
                  </a:cxn>
                  <a:cxn ang="0">
                    <a:pos x="6" y="14"/>
                  </a:cxn>
                  <a:cxn ang="0">
                    <a:pos x="19" y="14"/>
                  </a:cxn>
                  <a:cxn ang="0">
                    <a:pos x="19" y="19"/>
                  </a:cxn>
                </a:cxnLst>
                <a:rect l="0" t="0" r="r" b="b"/>
                <a:pathLst>
                  <a:path w="20" h="34">
                    <a:moveTo>
                      <a:pt x="19" y="19"/>
                    </a:moveTo>
                    <a:lnTo>
                      <a:pt x="6" y="19"/>
                    </a:lnTo>
                    <a:lnTo>
                      <a:pt x="6" y="29"/>
                    </a:lnTo>
                    <a:lnTo>
                      <a:pt x="20" y="29"/>
                    </a:lnTo>
                    <a:lnTo>
                      <a:pt x="20" y="34"/>
                    </a:lnTo>
                    <a:lnTo>
                      <a:pt x="0" y="34"/>
                    </a:lnTo>
                    <a:lnTo>
                      <a:pt x="0" y="0"/>
                    </a:lnTo>
                    <a:lnTo>
                      <a:pt x="19" y="0"/>
                    </a:lnTo>
                    <a:lnTo>
                      <a:pt x="19" y="5"/>
                    </a:lnTo>
                    <a:lnTo>
                      <a:pt x="6" y="5"/>
                    </a:lnTo>
                    <a:lnTo>
                      <a:pt x="6" y="14"/>
                    </a:lnTo>
                    <a:lnTo>
                      <a:pt x="19" y="14"/>
                    </a:lnTo>
                    <a:lnTo>
                      <a:pt x="19" y="1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40" name="Freeform 85"/>
              <p:cNvSpPr>
                <a:spLocks/>
              </p:cNvSpPr>
              <p:nvPr/>
            </p:nvSpPr>
            <p:spPr bwMode="auto">
              <a:xfrm>
                <a:off x="5491163" y="979488"/>
                <a:ext cx="41275" cy="53975"/>
              </a:xfrm>
              <a:custGeom>
                <a:avLst/>
                <a:gdLst/>
                <a:ahLst/>
                <a:cxnLst>
                  <a:cxn ang="0">
                    <a:pos x="10" y="5"/>
                  </a:cxn>
                  <a:cxn ang="0">
                    <a:pos x="0" y="5"/>
                  </a:cxn>
                  <a:cxn ang="0">
                    <a:pos x="0" y="0"/>
                  </a:cxn>
                  <a:cxn ang="0">
                    <a:pos x="26" y="0"/>
                  </a:cxn>
                  <a:cxn ang="0">
                    <a:pos x="26" y="5"/>
                  </a:cxn>
                  <a:cxn ang="0">
                    <a:pos x="16" y="5"/>
                  </a:cxn>
                  <a:cxn ang="0">
                    <a:pos x="16" y="34"/>
                  </a:cxn>
                  <a:cxn ang="0">
                    <a:pos x="10" y="34"/>
                  </a:cxn>
                  <a:cxn ang="0">
                    <a:pos x="10" y="5"/>
                  </a:cxn>
                </a:cxnLst>
                <a:rect l="0" t="0" r="r" b="b"/>
                <a:pathLst>
                  <a:path w="26" h="34">
                    <a:moveTo>
                      <a:pt x="10" y="5"/>
                    </a:moveTo>
                    <a:lnTo>
                      <a:pt x="0" y="5"/>
                    </a:lnTo>
                    <a:lnTo>
                      <a:pt x="0" y="0"/>
                    </a:lnTo>
                    <a:lnTo>
                      <a:pt x="26" y="0"/>
                    </a:lnTo>
                    <a:lnTo>
                      <a:pt x="26" y="5"/>
                    </a:lnTo>
                    <a:lnTo>
                      <a:pt x="16" y="5"/>
                    </a:lnTo>
                    <a:lnTo>
                      <a:pt x="16" y="34"/>
                    </a:lnTo>
                    <a:lnTo>
                      <a:pt x="10" y="34"/>
                    </a:lnTo>
                    <a:lnTo>
                      <a:pt x="10" y="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41" name="Freeform 86"/>
              <p:cNvSpPr>
                <a:spLocks/>
              </p:cNvSpPr>
              <p:nvPr/>
            </p:nvSpPr>
            <p:spPr bwMode="auto">
              <a:xfrm>
                <a:off x="5540376" y="979488"/>
                <a:ext cx="41275" cy="53975"/>
              </a:xfrm>
              <a:custGeom>
                <a:avLst/>
                <a:gdLst/>
                <a:ahLst/>
                <a:cxnLst>
                  <a:cxn ang="0">
                    <a:pos x="0" y="30"/>
                  </a:cxn>
                  <a:cxn ang="0">
                    <a:pos x="18" y="5"/>
                  </a:cxn>
                  <a:cxn ang="0">
                    <a:pos x="18" y="5"/>
                  </a:cxn>
                  <a:cxn ang="0">
                    <a:pos x="2" y="5"/>
                  </a:cxn>
                  <a:cxn ang="0">
                    <a:pos x="2" y="0"/>
                  </a:cxn>
                  <a:cxn ang="0">
                    <a:pos x="25" y="0"/>
                  </a:cxn>
                  <a:cxn ang="0">
                    <a:pos x="25" y="4"/>
                  </a:cxn>
                  <a:cxn ang="0">
                    <a:pos x="9" y="28"/>
                  </a:cxn>
                  <a:cxn ang="0">
                    <a:pos x="9" y="29"/>
                  </a:cxn>
                  <a:cxn ang="0">
                    <a:pos x="26" y="29"/>
                  </a:cxn>
                  <a:cxn ang="0">
                    <a:pos x="26" y="34"/>
                  </a:cxn>
                  <a:cxn ang="0">
                    <a:pos x="0" y="34"/>
                  </a:cxn>
                  <a:cxn ang="0">
                    <a:pos x="0" y="30"/>
                  </a:cxn>
                </a:cxnLst>
                <a:rect l="0" t="0" r="r" b="b"/>
                <a:pathLst>
                  <a:path w="26" h="34">
                    <a:moveTo>
                      <a:pt x="0" y="30"/>
                    </a:moveTo>
                    <a:lnTo>
                      <a:pt x="18" y="5"/>
                    </a:lnTo>
                    <a:lnTo>
                      <a:pt x="18" y="5"/>
                    </a:lnTo>
                    <a:lnTo>
                      <a:pt x="2" y="5"/>
                    </a:lnTo>
                    <a:lnTo>
                      <a:pt x="2" y="0"/>
                    </a:lnTo>
                    <a:lnTo>
                      <a:pt x="25" y="0"/>
                    </a:lnTo>
                    <a:lnTo>
                      <a:pt x="25" y="4"/>
                    </a:lnTo>
                    <a:lnTo>
                      <a:pt x="9" y="28"/>
                    </a:lnTo>
                    <a:lnTo>
                      <a:pt x="9" y="29"/>
                    </a:lnTo>
                    <a:lnTo>
                      <a:pt x="26" y="29"/>
                    </a:lnTo>
                    <a:lnTo>
                      <a:pt x="26" y="34"/>
                    </a:lnTo>
                    <a:lnTo>
                      <a:pt x="0" y="34"/>
                    </a:lnTo>
                    <a:lnTo>
                      <a:pt x="0" y="3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42" name="Freeform 87"/>
              <p:cNvSpPr>
                <a:spLocks/>
              </p:cNvSpPr>
              <p:nvPr/>
            </p:nvSpPr>
            <p:spPr bwMode="auto">
              <a:xfrm>
                <a:off x="5591176" y="979488"/>
                <a:ext cx="66675" cy="53975"/>
              </a:xfrm>
              <a:custGeom>
                <a:avLst/>
                <a:gdLst/>
                <a:ahLst/>
                <a:cxnLst>
                  <a:cxn ang="0">
                    <a:pos x="45" y="183"/>
                  </a:cxn>
                  <a:cxn ang="0">
                    <a:pos x="0" y="0"/>
                  </a:cxn>
                  <a:cxn ang="0">
                    <a:pos x="36" y="0"/>
                  </a:cxn>
                  <a:cxn ang="0">
                    <a:pos x="53" y="83"/>
                  </a:cxn>
                  <a:cxn ang="0">
                    <a:pos x="65" y="147"/>
                  </a:cxn>
                  <a:cxn ang="0">
                    <a:pos x="65" y="147"/>
                  </a:cxn>
                  <a:cxn ang="0">
                    <a:pos x="79" y="83"/>
                  </a:cxn>
                  <a:cxn ang="0">
                    <a:pos x="99" y="0"/>
                  </a:cxn>
                  <a:cxn ang="0">
                    <a:pos x="134" y="0"/>
                  </a:cxn>
                  <a:cxn ang="0">
                    <a:pos x="152" y="84"/>
                  </a:cxn>
                  <a:cxn ang="0">
                    <a:pos x="163" y="146"/>
                  </a:cxn>
                  <a:cxn ang="0">
                    <a:pos x="164" y="146"/>
                  </a:cxn>
                  <a:cxn ang="0">
                    <a:pos x="176" y="83"/>
                  </a:cxn>
                  <a:cxn ang="0">
                    <a:pos x="195" y="0"/>
                  </a:cxn>
                  <a:cxn ang="0">
                    <a:pos x="229" y="0"/>
                  </a:cxn>
                  <a:cxn ang="0">
                    <a:pos x="180" y="183"/>
                  </a:cxn>
                  <a:cxn ang="0">
                    <a:pos x="144" y="183"/>
                  </a:cxn>
                  <a:cxn ang="0">
                    <a:pos x="125" y="97"/>
                  </a:cxn>
                  <a:cxn ang="0">
                    <a:pos x="115" y="39"/>
                  </a:cxn>
                  <a:cxn ang="0">
                    <a:pos x="114" y="39"/>
                  </a:cxn>
                  <a:cxn ang="0">
                    <a:pos x="102" y="97"/>
                  </a:cxn>
                  <a:cxn ang="0">
                    <a:pos x="81" y="183"/>
                  </a:cxn>
                  <a:cxn ang="0">
                    <a:pos x="45" y="183"/>
                  </a:cxn>
                </a:cxnLst>
                <a:rect l="0" t="0" r="r" b="b"/>
                <a:pathLst>
                  <a:path w="229" h="183">
                    <a:moveTo>
                      <a:pt x="45" y="183"/>
                    </a:moveTo>
                    <a:cubicBezTo>
                      <a:pt x="0" y="0"/>
                      <a:pt x="0" y="0"/>
                      <a:pt x="0" y="0"/>
                    </a:cubicBezTo>
                    <a:cubicBezTo>
                      <a:pt x="36" y="0"/>
                      <a:pt x="36" y="0"/>
                      <a:pt x="36" y="0"/>
                    </a:cubicBezTo>
                    <a:cubicBezTo>
                      <a:pt x="53" y="83"/>
                      <a:pt x="53" y="83"/>
                      <a:pt x="53" y="83"/>
                    </a:cubicBezTo>
                    <a:cubicBezTo>
                      <a:pt x="58" y="106"/>
                      <a:pt x="62" y="129"/>
                      <a:pt x="65" y="147"/>
                    </a:cubicBezTo>
                    <a:cubicBezTo>
                      <a:pt x="65" y="147"/>
                      <a:pt x="65" y="147"/>
                      <a:pt x="65" y="147"/>
                    </a:cubicBezTo>
                    <a:cubicBezTo>
                      <a:pt x="68" y="128"/>
                      <a:pt x="74" y="106"/>
                      <a:pt x="79" y="83"/>
                    </a:cubicBezTo>
                    <a:cubicBezTo>
                      <a:pt x="99" y="0"/>
                      <a:pt x="99" y="0"/>
                      <a:pt x="99" y="0"/>
                    </a:cubicBezTo>
                    <a:cubicBezTo>
                      <a:pt x="134" y="0"/>
                      <a:pt x="134" y="0"/>
                      <a:pt x="134" y="0"/>
                    </a:cubicBezTo>
                    <a:cubicBezTo>
                      <a:pt x="152" y="84"/>
                      <a:pt x="152" y="84"/>
                      <a:pt x="152" y="84"/>
                    </a:cubicBezTo>
                    <a:cubicBezTo>
                      <a:pt x="156" y="106"/>
                      <a:pt x="160" y="127"/>
                      <a:pt x="163" y="146"/>
                    </a:cubicBezTo>
                    <a:cubicBezTo>
                      <a:pt x="164" y="146"/>
                      <a:pt x="164" y="146"/>
                      <a:pt x="164" y="146"/>
                    </a:cubicBezTo>
                    <a:cubicBezTo>
                      <a:pt x="167" y="126"/>
                      <a:pt x="171" y="105"/>
                      <a:pt x="176" y="83"/>
                    </a:cubicBezTo>
                    <a:cubicBezTo>
                      <a:pt x="195" y="0"/>
                      <a:pt x="195" y="0"/>
                      <a:pt x="195" y="0"/>
                    </a:cubicBezTo>
                    <a:cubicBezTo>
                      <a:pt x="229" y="0"/>
                      <a:pt x="229" y="0"/>
                      <a:pt x="229" y="0"/>
                    </a:cubicBezTo>
                    <a:cubicBezTo>
                      <a:pt x="180" y="183"/>
                      <a:pt x="180" y="183"/>
                      <a:pt x="180" y="183"/>
                    </a:cubicBezTo>
                    <a:cubicBezTo>
                      <a:pt x="144" y="183"/>
                      <a:pt x="144" y="183"/>
                      <a:pt x="144" y="183"/>
                    </a:cubicBezTo>
                    <a:cubicBezTo>
                      <a:pt x="125" y="97"/>
                      <a:pt x="125" y="97"/>
                      <a:pt x="125" y="97"/>
                    </a:cubicBezTo>
                    <a:cubicBezTo>
                      <a:pt x="120" y="76"/>
                      <a:pt x="117" y="59"/>
                      <a:pt x="115" y="39"/>
                    </a:cubicBezTo>
                    <a:cubicBezTo>
                      <a:pt x="114" y="39"/>
                      <a:pt x="114" y="39"/>
                      <a:pt x="114" y="39"/>
                    </a:cubicBezTo>
                    <a:cubicBezTo>
                      <a:pt x="111" y="59"/>
                      <a:pt x="108" y="76"/>
                      <a:pt x="102" y="97"/>
                    </a:cubicBezTo>
                    <a:cubicBezTo>
                      <a:pt x="81" y="183"/>
                      <a:pt x="81" y="183"/>
                      <a:pt x="81" y="183"/>
                    </a:cubicBezTo>
                    <a:lnTo>
                      <a:pt x="45" y="18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43" name="Freeform 88"/>
              <p:cNvSpPr>
                <a:spLocks/>
              </p:cNvSpPr>
              <p:nvPr/>
            </p:nvSpPr>
            <p:spPr bwMode="auto">
              <a:xfrm>
                <a:off x="5668963" y="979488"/>
                <a:ext cx="33338" cy="53975"/>
              </a:xfrm>
              <a:custGeom>
                <a:avLst/>
                <a:gdLst/>
                <a:ahLst/>
                <a:cxnLst>
                  <a:cxn ang="0">
                    <a:pos x="19" y="19"/>
                  </a:cxn>
                  <a:cxn ang="0">
                    <a:pos x="7" y="19"/>
                  </a:cxn>
                  <a:cxn ang="0">
                    <a:pos x="7" y="29"/>
                  </a:cxn>
                  <a:cxn ang="0">
                    <a:pos x="21" y="29"/>
                  </a:cxn>
                  <a:cxn ang="0">
                    <a:pos x="21" y="34"/>
                  </a:cxn>
                  <a:cxn ang="0">
                    <a:pos x="0" y="34"/>
                  </a:cxn>
                  <a:cxn ang="0">
                    <a:pos x="0" y="0"/>
                  </a:cxn>
                  <a:cxn ang="0">
                    <a:pos x="20" y="0"/>
                  </a:cxn>
                  <a:cxn ang="0">
                    <a:pos x="20" y="5"/>
                  </a:cxn>
                  <a:cxn ang="0">
                    <a:pos x="7" y="5"/>
                  </a:cxn>
                  <a:cxn ang="0">
                    <a:pos x="7" y="14"/>
                  </a:cxn>
                  <a:cxn ang="0">
                    <a:pos x="19" y="14"/>
                  </a:cxn>
                  <a:cxn ang="0">
                    <a:pos x="19" y="19"/>
                  </a:cxn>
                </a:cxnLst>
                <a:rect l="0" t="0" r="r" b="b"/>
                <a:pathLst>
                  <a:path w="21" h="34">
                    <a:moveTo>
                      <a:pt x="19" y="19"/>
                    </a:moveTo>
                    <a:lnTo>
                      <a:pt x="7" y="19"/>
                    </a:lnTo>
                    <a:lnTo>
                      <a:pt x="7" y="29"/>
                    </a:lnTo>
                    <a:lnTo>
                      <a:pt x="21" y="29"/>
                    </a:lnTo>
                    <a:lnTo>
                      <a:pt x="21" y="34"/>
                    </a:lnTo>
                    <a:lnTo>
                      <a:pt x="0" y="34"/>
                    </a:lnTo>
                    <a:lnTo>
                      <a:pt x="0" y="0"/>
                    </a:lnTo>
                    <a:lnTo>
                      <a:pt x="20" y="0"/>
                    </a:lnTo>
                    <a:lnTo>
                      <a:pt x="20" y="5"/>
                    </a:lnTo>
                    <a:lnTo>
                      <a:pt x="7" y="5"/>
                    </a:lnTo>
                    <a:lnTo>
                      <a:pt x="7" y="14"/>
                    </a:lnTo>
                    <a:lnTo>
                      <a:pt x="19" y="14"/>
                    </a:lnTo>
                    <a:lnTo>
                      <a:pt x="19" y="1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44" name="Freeform 89"/>
              <p:cNvSpPr>
                <a:spLocks noEditPoints="1"/>
              </p:cNvSpPr>
              <p:nvPr/>
            </p:nvSpPr>
            <p:spPr bwMode="auto">
              <a:xfrm>
                <a:off x="5716588" y="979488"/>
                <a:ext cx="38100" cy="53975"/>
              </a:xfrm>
              <a:custGeom>
                <a:avLst/>
                <a:gdLst/>
                <a:ahLst/>
                <a:cxnLst>
                  <a:cxn ang="0">
                    <a:pos x="0" y="4"/>
                  </a:cxn>
                  <a:cxn ang="0">
                    <a:pos x="51" y="0"/>
                  </a:cxn>
                  <a:cxn ang="0">
                    <a:pos x="107" y="14"/>
                  </a:cxn>
                  <a:cxn ang="0">
                    <a:pos x="123" y="51"/>
                  </a:cxn>
                  <a:cxn ang="0">
                    <a:pos x="90" y="97"/>
                  </a:cxn>
                  <a:cxn ang="0">
                    <a:pos x="90" y="98"/>
                  </a:cxn>
                  <a:cxn ang="0">
                    <a:pos x="115" y="133"/>
                  </a:cxn>
                  <a:cxn ang="0">
                    <a:pos x="130" y="184"/>
                  </a:cxn>
                  <a:cxn ang="0">
                    <a:pos x="95" y="184"/>
                  </a:cxn>
                  <a:cxn ang="0">
                    <a:pos x="83" y="141"/>
                  </a:cxn>
                  <a:cxn ang="0">
                    <a:pos x="50" y="109"/>
                  </a:cxn>
                  <a:cxn ang="0">
                    <a:pos x="33" y="109"/>
                  </a:cxn>
                  <a:cxn ang="0">
                    <a:pos x="33" y="184"/>
                  </a:cxn>
                  <a:cxn ang="0">
                    <a:pos x="0" y="184"/>
                  </a:cxn>
                  <a:cxn ang="0">
                    <a:pos x="0" y="4"/>
                  </a:cxn>
                  <a:cxn ang="0">
                    <a:pos x="33" y="85"/>
                  </a:cxn>
                  <a:cxn ang="0">
                    <a:pos x="53" y="85"/>
                  </a:cxn>
                  <a:cxn ang="0">
                    <a:pos x="90" y="54"/>
                  </a:cxn>
                  <a:cxn ang="0">
                    <a:pos x="54" y="25"/>
                  </a:cxn>
                  <a:cxn ang="0">
                    <a:pos x="33" y="27"/>
                  </a:cxn>
                  <a:cxn ang="0">
                    <a:pos x="33" y="85"/>
                  </a:cxn>
                </a:cxnLst>
                <a:rect l="0" t="0" r="r" b="b"/>
                <a:pathLst>
                  <a:path w="130" h="184">
                    <a:moveTo>
                      <a:pt x="0" y="4"/>
                    </a:moveTo>
                    <a:cubicBezTo>
                      <a:pt x="13" y="1"/>
                      <a:pt x="31" y="0"/>
                      <a:pt x="51" y="0"/>
                    </a:cubicBezTo>
                    <a:cubicBezTo>
                      <a:pt x="77" y="0"/>
                      <a:pt x="95" y="4"/>
                      <a:pt x="107" y="14"/>
                    </a:cubicBezTo>
                    <a:cubicBezTo>
                      <a:pt x="117" y="23"/>
                      <a:pt x="123" y="36"/>
                      <a:pt x="123" y="51"/>
                    </a:cubicBezTo>
                    <a:cubicBezTo>
                      <a:pt x="123" y="75"/>
                      <a:pt x="107" y="91"/>
                      <a:pt x="90" y="97"/>
                    </a:cubicBezTo>
                    <a:cubicBezTo>
                      <a:pt x="90" y="98"/>
                      <a:pt x="90" y="98"/>
                      <a:pt x="90" y="98"/>
                    </a:cubicBezTo>
                    <a:cubicBezTo>
                      <a:pt x="103" y="103"/>
                      <a:pt x="111" y="116"/>
                      <a:pt x="115" y="133"/>
                    </a:cubicBezTo>
                    <a:cubicBezTo>
                      <a:pt x="121" y="156"/>
                      <a:pt x="126" y="177"/>
                      <a:pt x="130" y="184"/>
                    </a:cubicBezTo>
                    <a:cubicBezTo>
                      <a:pt x="95" y="184"/>
                      <a:pt x="95" y="184"/>
                      <a:pt x="95" y="184"/>
                    </a:cubicBezTo>
                    <a:cubicBezTo>
                      <a:pt x="93" y="179"/>
                      <a:pt x="88" y="164"/>
                      <a:pt x="83" y="141"/>
                    </a:cubicBezTo>
                    <a:cubicBezTo>
                      <a:pt x="78" y="117"/>
                      <a:pt x="69" y="110"/>
                      <a:pt x="50" y="109"/>
                    </a:cubicBezTo>
                    <a:cubicBezTo>
                      <a:pt x="33" y="109"/>
                      <a:pt x="33" y="109"/>
                      <a:pt x="33" y="109"/>
                    </a:cubicBezTo>
                    <a:cubicBezTo>
                      <a:pt x="33" y="184"/>
                      <a:pt x="33" y="184"/>
                      <a:pt x="33" y="184"/>
                    </a:cubicBezTo>
                    <a:cubicBezTo>
                      <a:pt x="0" y="184"/>
                      <a:pt x="0" y="184"/>
                      <a:pt x="0" y="184"/>
                    </a:cubicBezTo>
                    <a:lnTo>
                      <a:pt x="0" y="4"/>
                    </a:lnTo>
                    <a:close/>
                    <a:moveTo>
                      <a:pt x="33" y="85"/>
                    </a:moveTo>
                    <a:cubicBezTo>
                      <a:pt x="53" y="85"/>
                      <a:pt x="53" y="85"/>
                      <a:pt x="53" y="85"/>
                    </a:cubicBezTo>
                    <a:cubicBezTo>
                      <a:pt x="76" y="85"/>
                      <a:pt x="90" y="73"/>
                      <a:pt x="90" y="54"/>
                    </a:cubicBezTo>
                    <a:cubicBezTo>
                      <a:pt x="90" y="35"/>
                      <a:pt x="76" y="25"/>
                      <a:pt x="54" y="25"/>
                    </a:cubicBezTo>
                    <a:cubicBezTo>
                      <a:pt x="43" y="25"/>
                      <a:pt x="37" y="26"/>
                      <a:pt x="33" y="27"/>
                    </a:cubicBezTo>
                    <a:lnTo>
                      <a:pt x="33" y="8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45" name="Freeform 90"/>
              <p:cNvSpPr>
                <a:spLocks/>
              </p:cNvSpPr>
              <p:nvPr/>
            </p:nvSpPr>
            <p:spPr bwMode="auto">
              <a:xfrm>
                <a:off x="5767388" y="979488"/>
                <a:ext cx="41275" cy="53975"/>
              </a:xfrm>
              <a:custGeom>
                <a:avLst/>
                <a:gdLst/>
                <a:ahLst/>
                <a:cxnLst>
                  <a:cxn ang="0">
                    <a:pos x="0" y="0"/>
                  </a:cxn>
                  <a:cxn ang="0">
                    <a:pos x="33" y="0"/>
                  </a:cxn>
                  <a:cxn ang="0">
                    <a:pos x="33" y="84"/>
                  </a:cxn>
                  <a:cxn ang="0">
                    <a:pos x="34" y="84"/>
                  </a:cxn>
                  <a:cxn ang="0">
                    <a:pos x="47" y="65"/>
                  </a:cxn>
                  <a:cxn ang="0">
                    <a:pos x="96" y="0"/>
                  </a:cxn>
                  <a:cxn ang="0">
                    <a:pos x="137" y="0"/>
                  </a:cxn>
                  <a:cxn ang="0">
                    <a:pos x="74" y="78"/>
                  </a:cxn>
                  <a:cxn ang="0">
                    <a:pos x="141" y="183"/>
                  </a:cxn>
                  <a:cxn ang="0">
                    <a:pos x="102" y="183"/>
                  </a:cxn>
                  <a:cxn ang="0">
                    <a:pos x="50" y="99"/>
                  </a:cxn>
                  <a:cxn ang="0">
                    <a:pos x="33" y="119"/>
                  </a:cxn>
                  <a:cxn ang="0">
                    <a:pos x="33" y="183"/>
                  </a:cxn>
                  <a:cxn ang="0">
                    <a:pos x="0" y="183"/>
                  </a:cxn>
                  <a:cxn ang="0">
                    <a:pos x="0" y="0"/>
                  </a:cxn>
                </a:cxnLst>
                <a:rect l="0" t="0" r="r" b="b"/>
                <a:pathLst>
                  <a:path w="141" h="183">
                    <a:moveTo>
                      <a:pt x="0" y="0"/>
                    </a:moveTo>
                    <a:cubicBezTo>
                      <a:pt x="33" y="0"/>
                      <a:pt x="33" y="0"/>
                      <a:pt x="33" y="0"/>
                    </a:cubicBezTo>
                    <a:cubicBezTo>
                      <a:pt x="33" y="84"/>
                      <a:pt x="33" y="84"/>
                      <a:pt x="33" y="84"/>
                    </a:cubicBezTo>
                    <a:cubicBezTo>
                      <a:pt x="34" y="84"/>
                      <a:pt x="34" y="84"/>
                      <a:pt x="34" y="84"/>
                    </a:cubicBezTo>
                    <a:cubicBezTo>
                      <a:pt x="38" y="77"/>
                      <a:pt x="43" y="71"/>
                      <a:pt x="47" y="65"/>
                    </a:cubicBezTo>
                    <a:cubicBezTo>
                      <a:pt x="96" y="0"/>
                      <a:pt x="96" y="0"/>
                      <a:pt x="96" y="0"/>
                    </a:cubicBezTo>
                    <a:cubicBezTo>
                      <a:pt x="137" y="0"/>
                      <a:pt x="137" y="0"/>
                      <a:pt x="137" y="0"/>
                    </a:cubicBezTo>
                    <a:cubicBezTo>
                      <a:pt x="74" y="78"/>
                      <a:pt x="74" y="78"/>
                      <a:pt x="74" y="78"/>
                    </a:cubicBezTo>
                    <a:cubicBezTo>
                      <a:pt x="141" y="183"/>
                      <a:pt x="141" y="183"/>
                      <a:pt x="141" y="183"/>
                    </a:cubicBezTo>
                    <a:cubicBezTo>
                      <a:pt x="102" y="183"/>
                      <a:pt x="102" y="183"/>
                      <a:pt x="102" y="183"/>
                    </a:cubicBezTo>
                    <a:cubicBezTo>
                      <a:pt x="50" y="99"/>
                      <a:pt x="50" y="99"/>
                      <a:pt x="50" y="99"/>
                    </a:cubicBezTo>
                    <a:cubicBezTo>
                      <a:pt x="33" y="119"/>
                      <a:pt x="33" y="119"/>
                      <a:pt x="33" y="119"/>
                    </a:cubicBezTo>
                    <a:cubicBezTo>
                      <a:pt x="33" y="183"/>
                      <a:pt x="33" y="183"/>
                      <a:pt x="33" y="183"/>
                    </a:cubicBezTo>
                    <a:cubicBezTo>
                      <a:pt x="0" y="183"/>
                      <a:pt x="0" y="183"/>
                      <a:pt x="0" y="183"/>
                    </a:cubicBezTo>
                    <a:lnTo>
                      <a:pt x="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sp>
          <p:nvSpPr>
            <p:cNvPr id="106" name="Freeform 91"/>
            <p:cNvSpPr>
              <a:spLocks noEditPoints="1"/>
            </p:cNvSpPr>
            <p:nvPr/>
          </p:nvSpPr>
          <p:spPr bwMode="auto">
            <a:xfrm>
              <a:off x="4713375" y="524930"/>
              <a:ext cx="1166101" cy="1010899"/>
            </a:xfrm>
            <a:custGeom>
              <a:avLst/>
              <a:gdLst/>
              <a:ahLst/>
              <a:cxnLst>
                <a:cxn ang="0">
                  <a:pos x="209" y="241"/>
                </a:cxn>
                <a:cxn ang="0">
                  <a:pos x="69" y="241"/>
                </a:cxn>
                <a:cxn ang="0">
                  <a:pos x="0" y="120"/>
                </a:cxn>
                <a:cxn ang="0">
                  <a:pos x="69" y="0"/>
                </a:cxn>
                <a:cxn ang="0">
                  <a:pos x="209" y="0"/>
                </a:cxn>
                <a:cxn ang="0">
                  <a:pos x="278" y="120"/>
                </a:cxn>
                <a:cxn ang="0">
                  <a:pos x="209" y="241"/>
                </a:cxn>
                <a:cxn ang="0">
                  <a:pos x="76" y="229"/>
                </a:cxn>
                <a:cxn ang="0">
                  <a:pos x="202" y="229"/>
                </a:cxn>
                <a:cxn ang="0">
                  <a:pos x="265" y="120"/>
                </a:cxn>
                <a:cxn ang="0">
                  <a:pos x="202" y="11"/>
                </a:cxn>
                <a:cxn ang="0">
                  <a:pos x="76" y="11"/>
                </a:cxn>
                <a:cxn ang="0">
                  <a:pos x="13" y="120"/>
                </a:cxn>
                <a:cxn ang="0">
                  <a:pos x="76" y="229"/>
                </a:cxn>
              </a:cxnLst>
              <a:rect l="0" t="0" r="r" b="b"/>
              <a:pathLst>
                <a:path w="278" h="241">
                  <a:moveTo>
                    <a:pt x="209" y="241"/>
                  </a:moveTo>
                  <a:lnTo>
                    <a:pt x="69" y="241"/>
                  </a:lnTo>
                  <a:lnTo>
                    <a:pt x="0" y="120"/>
                  </a:lnTo>
                  <a:lnTo>
                    <a:pt x="69" y="0"/>
                  </a:lnTo>
                  <a:lnTo>
                    <a:pt x="209" y="0"/>
                  </a:lnTo>
                  <a:lnTo>
                    <a:pt x="278" y="120"/>
                  </a:lnTo>
                  <a:lnTo>
                    <a:pt x="209" y="241"/>
                  </a:lnTo>
                  <a:close/>
                  <a:moveTo>
                    <a:pt x="76" y="229"/>
                  </a:moveTo>
                  <a:lnTo>
                    <a:pt x="202" y="229"/>
                  </a:lnTo>
                  <a:lnTo>
                    <a:pt x="265" y="120"/>
                  </a:lnTo>
                  <a:lnTo>
                    <a:pt x="202" y="11"/>
                  </a:lnTo>
                  <a:lnTo>
                    <a:pt x="76" y="11"/>
                  </a:lnTo>
                  <a:lnTo>
                    <a:pt x="13" y="120"/>
                  </a:lnTo>
                  <a:lnTo>
                    <a:pt x="76" y="229"/>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7" name="Freeform 92"/>
            <p:cNvSpPr>
              <a:spLocks noEditPoints="1"/>
            </p:cNvSpPr>
            <p:nvPr/>
          </p:nvSpPr>
          <p:spPr bwMode="auto">
            <a:xfrm>
              <a:off x="5546289" y="1003115"/>
              <a:ext cx="1170297" cy="1010899"/>
            </a:xfrm>
            <a:custGeom>
              <a:avLst/>
              <a:gdLst/>
              <a:ahLst/>
              <a:cxnLst>
                <a:cxn ang="0">
                  <a:pos x="209" y="241"/>
                </a:cxn>
                <a:cxn ang="0">
                  <a:pos x="70" y="241"/>
                </a:cxn>
                <a:cxn ang="0">
                  <a:pos x="0" y="121"/>
                </a:cxn>
                <a:cxn ang="0">
                  <a:pos x="70" y="0"/>
                </a:cxn>
                <a:cxn ang="0">
                  <a:pos x="209" y="0"/>
                </a:cxn>
                <a:cxn ang="0">
                  <a:pos x="279" y="121"/>
                </a:cxn>
                <a:cxn ang="0">
                  <a:pos x="209" y="241"/>
                </a:cxn>
                <a:cxn ang="0">
                  <a:pos x="76" y="230"/>
                </a:cxn>
                <a:cxn ang="0">
                  <a:pos x="202" y="230"/>
                </a:cxn>
                <a:cxn ang="0">
                  <a:pos x="265" y="121"/>
                </a:cxn>
                <a:cxn ang="0">
                  <a:pos x="202" y="12"/>
                </a:cxn>
                <a:cxn ang="0">
                  <a:pos x="76" y="12"/>
                </a:cxn>
                <a:cxn ang="0">
                  <a:pos x="14" y="121"/>
                </a:cxn>
                <a:cxn ang="0">
                  <a:pos x="76" y="230"/>
                </a:cxn>
              </a:cxnLst>
              <a:rect l="0" t="0" r="r" b="b"/>
              <a:pathLst>
                <a:path w="279" h="241">
                  <a:moveTo>
                    <a:pt x="209" y="241"/>
                  </a:moveTo>
                  <a:lnTo>
                    <a:pt x="70" y="241"/>
                  </a:lnTo>
                  <a:lnTo>
                    <a:pt x="0" y="121"/>
                  </a:lnTo>
                  <a:lnTo>
                    <a:pt x="70" y="0"/>
                  </a:lnTo>
                  <a:lnTo>
                    <a:pt x="209" y="0"/>
                  </a:lnTo>
                  <a:lnTo>
                    <a:pt x="279" y="121"/>
                  </a:lnTo>
                  <a:lnTo>
                    <a:pt x="209" y="241"/>
                  </a:lnTo>
                  <a:close/>
                  <a:moveTo>
                    <a:pt x="76" y="230"/>
                  </a:moveTo>
                  <a:lnTo>
                    <a:pt x="202" y="230"/>
                  </a:lnTo>
                  <a:lnTo>
                    <a:pt x="265" y="121"/>
                  </a:lnTo>
                  <a:lnTo>
                    <a:pt x="202" y="12"/>
                  </a:lnTo>
                  <a:lnTo>
                    <a:pt x="76" y="12"/>
                  </a:lnTo>
                  <a:lnTo>
                    <a:pt x="14" y="121"/>
                  </a:lnTo>
                  <a:lnTo>
                    <a:pt x="76" y="230"/>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8" name="Freeform 94"/>
            <p:cNvSpPr>
              <a:spLocks/>
            </p:cNvSpPr>
            <p:nvPr/>
          </p:nvSpPr>
          <p:spPr bwMode="auto">
            <a:xfrm>
              <a:off x="5546289" y="1967875"/>
              <a:ext cx="1086405" cy="503322"/>
            </a:xfrm>
            <a:custGeom>
              <a:avLst/>
              <a:gdLst>
                <a:gd name="connsiteX0" fmla="*/ 2471 w 10000"/>
                <a:gd name="connsiteY0" fmla="*/ 9810 h 9810"/>
                <a:gd name="connsiteX1" fmla="*/ 541 w 10000"/>
                <a:gd name="connsiteY1" fmla="*/ 5687 h 9810"/>
                <a:gd name="connsiteX2" fmla="*/ 2934 w 10000"/>
                <a:gd name="connsiteY2" fmla="*/ 521 h 9810"/>
                <a:gd name="connsiteX3" fmla="*/ 7799 w 10000"/>
                <a:gd name="connsiteY3" fmla="*/ 521 h 9810"/>
                <a:gd name="connsiteX4" fmla="*/ 9498 w 10000"/>
                <a:gd name="connsiteY4" fmla="*/ 4123 h 9810"/>
                <a:gd name="connsiteX5" fmla="*/ 10000 w 10000"/>
                <a:gd name="connsiteY5" fmla="*/ 4123 h 9810"/>
                <a:gd name="connsiteX6" fmla="*/ 8069 w 10000"/>
                <a:gd name="connsiteY6" fmla="*/ 0 h 9810"/>
                <a:gd name="connsiteX7" fmla="*/ 2703 w 10000"/>
                <a:gd name="connsiteY7" fmla="*/ 0 h 9810"/>
                <a:gd name="connsiteX8" fmla="*/ 0 w 10000"/>
                <a:gd name="connsiteY8" fmla="*/ 5687 h 9810"/>
                <a:gd name="connsiteX9" fmla="*/ 2046 w 10000"/>
                <a:gd name="connsiteY9" fmla="*/ 9810 h 9810"/>
                <a:gd name="connsiteX10" fmla="*/ 2471 w 10000"/>
                <a:gd name="connsiteY10" fmla="*/ 9810 h 9810"/>
                <a:gd name="connsiteX0" fmla="*/ 2471 w 10000"/>
                <a:gd name="connsiteY0" fmla="*/ 10000 h 10000"/>
                <a:gd name="connsiteX1" fmla="*/ 541 w 10000"/>
                <a:gd name="connsiteY1" fmla="*/ 5797 h 10000"/>
                <a:gd name="connsiteX2" fmla="*/ 2934 w 10000"/>
                <a:gd name="connsiteY2" fmla="*/ 531 h 10000"/>
                <a:gd name="connsiteX3" fmla="*/ 7799 w 10000"/>
                <a:gd name="connsiteY3" fmla="*/ 531 h 10000"/>
                <a:gd name="connsiteX4" fmla="*/ 9498 w 10000"/>
                <a:gd name="connsiteY4" fmla="*/ 4203 h 10000"/>
                <a:gd name="connsiteX5" fmla="*/ 10000 w 10000"/>
                <a:gd name="connsiteY5" fmla="*/ 4203 h 10000"/>
                <a:gd name="connsiteX6" fmla="*/ 8069 w 10000"/>
                <a:gd name="connsiteY6" fmla="*/ 0 h 10000"/>
                <a:gd name="connsiteX7" fmla="*/ 2703 w 10000"/>
                <a:gd name="connsiteY7" fmla="*/ 0 h 10000"/>
                <a:gd name="connsiteX8" fmla="*/ 0 w 10000"/>
                <a:gd name="connsiteY8" fmla="*/ 5797 h 10000"/>
                <a:gd name="connsiteX9" fmla="*/ 2471 w 10000"/>
                <a:gd name="connsiteY9" fmla="*/ 10000 h 10000"/>
                <a:gd name="connsiteX0" fmla="*/ 0 w 10000"/>
                <a:gd name="connsiteY0" fmla="*/ 5797 h 5797"/>
                <a:gd name="connsiteX1" fmla="*/ 541 w 10000"/>
                <a:gd name="connsiteY1" fmla="*/ 5797 h 5797"/>
                <a:gd name="connsiteX2" fmla="*/ 2934 w 10000"/>
                <a:gd name="connsiteY2" fmla="*/ 531 h 5797"/>
                <a:gd name="connsiteX3" fmla="*/ 7799 w 10000"/>
                <a:gd name="connsiteY3" fmla="*/ 531 h 5797"/>
                <a:gd name="connsiteX4" fmla="*/ 9498 w 10000"/>
                <a:gd name="connsiteY4" fmla="*/ 4203 h 5797"/>
                <a:gd name="connsiteX5" fmla="*/ 10000 w 10000"/>
                <a:gd name="connsiteY5" fmla="*/ 4203 h 5797"/>
                <a:gd name="connsiteX6" fmla="*/ 8069 w 10000"/>
                <a:gd name="connsiteY6" fmla="*/ 0 h 5797"/>
                <a:gd name="connsiteX7" fmla="*/ 2703 w 10000"/>
                <a:gd name="connsiteY7" fmla="*/ 0 h 5797"/>
                <a:gd name="connsiteX8" fmla="*/ 0 w 10000"/>
                <a:gd name="connsiteY8" fmla="*/ 5797 h 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5797">
                  <a:moveTo>
                    <a:pt x="0" y="5797"/>
                  </a:moveTo>
                  <a:lnTo>
                    <a:pt x="541" y="5797"/>
                  </a:lnTo>
                  <a:lnTo>
                    <a:pt x="2934" y="531"/>
                  </a:lnTo>
                  <a:lnTo>
                    <a:pt x="7799" y="531"/>
                  </a:lnTo>
                  <a:lnTo>
                    <a:pt x="9498" y="4203"/>
                  </a:lnTo>
                  <a:lnTo>
                    <a:pt x="10000" y="4203"/>
                  </a:lnTo>
                  <a:lnTo>
                    <a:pt x="8069" y="0"/>
                  </a:lnTo>
                  <a:lnTo>
                    <a:pt x="2703" y="0"/>
                  </a:lnTo>
                  <a:lnTo>
                    <a:pt x="0" y="5797"/>
                  </a:lnTo>
                  <a:close/>
                </a:path>
              </a:pathLst>
            </a:custGeom>
            <a:gradFill>
              <a:gsLst>
                <a:gs pos="78000">
                  <a:srgbClr val="B3B3B3"/>
                </a:gs>
                <a:gs pos="87000">
                  <a:schemeClr val="bg1"/>
                </a:gs>
              </a:gsLst>
              <a:lin ang="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9" name="Freeform 95"/>
            <p:cNvSpPr>
              <a:spLocks/>
            </p:cNvSpPr>
            <p:nvPr/>
          </p:nvSpPr>
          <p:spPr bwMode="auto">
            <a:xfrm>
              <a:off x="6396332" y="663561"/>
              <a:ext cx="255794" cy="390135"/>
            </a:xfrm>
            <a:custGeom>
              <a:avLst/>
              <a:gdLst>
                <a:gd name="connsiteX0" fmla="*/ 7681 w 10000"/>
                <a:gd name="connsiteY0" fmla="*/ 9269 h 9854"/>
                <a:gd name="connsiteX1" fmla="*/ 2928 w 10000"/>
                <a:gd name="connsiteY1" fmla="*/ 9269 h 9854"/>
                <a:gd name="connsiteX2" fmla="*/ 532 w 10000"/>
                <a:gd name="connsiteY2" fmla="*/ 4000 h 9854"/>
                <a:gd name="connsiteX3" fmla="*/ 2319 w 10000"/>
                <a:gd name="connsiteY3" fmla="*/ 0 h 9854"/>
                <a:gd name="connsiteX4" fmla="*/ 1863 w 10000"/>
                <a:gd name="connsiteY4" fmla="*/ 0 h 9854"/>
                <a:gd name="connsiteX5" fmla="*/ 0 w 10000"/>
                <a:gd name="connsiteY5" fmla="*/ 4000 h 9854"/>
                <a:gd name="connsiteX6" fmla="*/ 2662 w 10000"/>
                <a:gd name="connsiteY6" fmla="*/ 9854 h 9854"/>
                <a:gd name="connsiteX7" fmla="*/ 7947 w 10000"/>
                <a:gd name="connsiteY7" fmla="*/ 9854 h 9854"/>
                <a:gd name="connsiteX8" fmla="*/ 10000 w 10000"/>
                <a:gd name="connsiteY8" fmla="*/ 5317 h 9854"/>
                <a:gd name="connsiteX9" fmla="*/ 9468 w 10000"/>
                <a:gd name="connsiteY9" fmla="*/ 5317 h 9854"/>
                <a:gd name="connsiteX10" fmla="*/ 7681 w 10000"/>
                <a:gd name="connsiteY10" fmla="*/ 9269 h 9854"/>
                <a:gd name="connsiteX0" fmla="*/ 7681 w 10000"/>
                <a:gd name="connsiteY0" fmla="*/ 9406 h 10000"/>
                <a:gd name="connsiteX1" fmla="*/ 2928 w 10000"/>
                <a:gd name="connsiteY1" fmla="*/ 9406 h 10000"/>
                <a:gd name="connsiteX2" fmla="*/ 532 w 10000"/>
                <a:gd name="connsiteY2" fmla="*/ 4059 h 10000"/>
                <a:gd name="connsiteX3" fmla="*/ 1863 w 10000"/>
                <a:gd name="connsiteY3" fmla="*/ 0 h 10000"/>
                <a:gd name="connsiteX4" fmla="*/ 0 w 10000"/>
                <a:gd name="connsiteY4" fmla="*/ 4059 h 10000"/>
                <a:gd name="connsiteX5" fmla="*/ 2662 w 10000"/>
                <a:gd name="connsiteY5" fmla="*/ 10000 h 10000"/>
                <a:gd name="connsiteX6" fmla="*/ 7947 w 10000"/>
                <a:gd name="connsiteY6" fmla="*/ 10000 h 10000"/>
                <a:gd name="connsiteX7" fmla="*/ 10000 w 10000"/>
                <a:gd name="connsiteY7" fmla="*/ 5396 h 10000"/>
                <a:gd name="connsiteX8" fmla="*/ 9468 w 10000"/>
                <a:gd name="connsiteY8" fmla="*/ 5396 h 10000"/>
                <a:gd name="connsiteX9" fmla="*/ 7681 w 10000"/>
                <a:gd name="connsiteY9" fmla="*/ 9406 h 10000"/>
                <a:gd name="connsiteX0" fmla="*/ 7681 w 10000"/>
                <a:gd name="connsiteY0" fmla="*/ 5347 h 5941"/>
                <a:gd name="connsiteX1" fmla="*/ 2928 w 10000"/>
                <a:gd name="connsiteY1" fmla="*/ 5347 h 5941"/>
                <a:gd name="connsiteX2" fmla="*/ 532 w 10000"/>
                <a:gd name="connsiteY2" fmla="*/ 0 h 5941"/>
                <a:gd name="connsiteX3" fmla="*/ 0 w 10000"/>
                <a:gd name="connsiteY3" fmla="*/ 0 h 5941"/>
                <a:gd name="connsiteX4" fmla="*/ 2662 w 10000"/>
                <a:gd name="connsiteY4" fmla="*/ 5941 h 5941"/>
                <a:gd name="connsiteX5" fmla="*/ 7947 w 10000"/>
                <a:gd name="connsiteY5" fmla="*/ 5941 h 5941"/>
                <a:gd name="connsiteX6" fmla="*/ 10000 w 10000"/>
                <a:gd name="connsiteY6" fmla="*/ 1337 h 5941"/>
                <a:gd name="connsiteX7" fmla="*/ 9468 w 10000"/>
                <a:gd name="connsiteY7" fmla="*/ 1337 h 5941"/>
                <a:gd name="connsiteX8" fmla="*/ 7681 w 10000"/>
                <a:gd name="connsiteY8" fmla="*/ 5347 h 5941"/>
                <a:gd name="connsiteX0" fmla="*/ 7149 w 9468"/>
                <a:gd name="connsiteY0" fmla="*/ 9000 h 10000"/>
                <a:gd name="connsiteX1" fmla="*/ 2396 w 9468"/>
                <a:gd name="connsiteY1" fmla="*/ 9000 h 10000"/>
                <a:gd name="connsiteX2" fmla="*/ 0 w 9468"/>
                <a:gd name="connsiteY2" fmla="*/ 0 h 10000"/>
                <a:gd name="connsiteX3" fmla="*/ 2130 w 9468"/>
                <a:gd name="connsiteY3" fmla="*/ 10000 h 10000"/>
                <a:gd name="connsiteX4" fmla="*/ 7415 w 9468"/>
                <a:gd name="connsiteY4" fmla="*/ 10000 h 10000"/>
                <a:gd name="connsiteX5" fmla="*/ 9468 w 9468"/>
                <a:gd name="connsiteY5" fmla="*/ 2250 h 10000"/>
                <a:gd name="connsiteX6" fmla="*/ 8936 w 9468"/>
                <a:gd name="connsiteY6" fmla="*/ 2250 h 10000"/>
                <a:gd name="connsiteX7" fmla="*/ 7149 w 9468"/>
                <a:gd name="connsiteY7" fmla="*/ 9000 h 10000"/>
                <a:gd name="connsiteX0" fmla="*/ 5301 w 7750"/>
                <a:gd name="connsiteY0" fmla="*/ 6750 h 7750"/>
                <a:gd name="connsiteX1" fmla="*/ 281 w 7750"/>
                <a:gd name="connsiteY1" fmla="*/ 6750 h 7750"/>
                <a:gd name="connsiteX2" fmla="*/ 0 w 7750"/>
                <a:gd name="connsiteY2" fmla="*/ 7750 h 7750"/>
                <a:gd name="connsiteX3" fmla="*/ 5582 w 7750"/>
                <a:gd name="connsiteY3" fmla="*/ 7750 h 7750"/>
                <a:gd name="connsiteX4" fmla="*/ 7750 w 7750"/>
                <a:gd name="connsiteY4" fmla="*/ 0 h 7750"/>
                <a:gd name="connsiteX5" fmla="*/ 7188 w 7750"/>
                <a:gd name="connsiteY5" fmla="*/ 0 h 7750"/>
                <a:gd name="connsiteX6" fmla="*/ 5301 w 7750"/>
                <a:gd name="connsiteY6" fmla="*/ 6750 h 7750"/>
                <a:gd name="connsiteX0" fmla="*/ 6477 w 9637"/>
                <a:gd name="connsiteY0" fmla="*/ 8710 h 11452"/>
                <a:gd name="connsiteX1" fmla="*/ 0 w 9637"/>
                <a:gd name="connsiteY1" fmla="*/ 8710 h 11452"/>
                <a:gd name="connsiteX2" fmla="*/ 6840 w 9637"/>
                <a:gd name="connsiteY2" fmla="*/ 10000 h 11452"/>
                <a:gd name="connsiteX3" fmla="*/ 9637 w 9637"/>
                <a:gd name="connsiteY3" fmla="*/ 0 h 11452"/>
                <a:gd name="connsiteX4" fmla="*/ 8912 w 9637"/>
                <a:gd name="connsiteY4" fmla="*/ 0 h 11452"/>
                <a:gd name="connsiteX5" fmla="*/ 6477 w 9637"/>
                <a:gd name="connsiteY5" fmla="*/ 8710 h 11452"/>
                <a:gd name="connsiteX0" fmla="*/ 0 w 3279"/>
                <a:gd name="connsiteY0" fmla="*/ 7606 h 8732"/>
                <a:gd name="connsiteX1" fmla="*/ 377 w 3279"/>
                <a:gd name="connsiteY1" fmla="*/ 8732 h 8732"/>
                <a:gd name="connsiteX2" fmla="*/ 3279 w 3279"/>
                <a:gd name="connsiteY2" fmla="*/ 0 h 8732"/>
                <a:gd name="connsiteX3" fmla="*/ 2527 w 3279"/>
                <a:gd name="connsiteY3" fmla="*/ 0 h 8732"/>
                <a:gd name="connsiteX4" fmla="*/ 0 w 3279"/>
                <a:gd name="connsiteY4" fmla="*/ 7606 h 8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 h="8732">
                  <a:moveTo>
                    <a:pt x="0" y="7606"/>
                  </a:moveTo>
                  <a:cubicBezTo>
                    <a:pt x="126" y="7981"/>
                    <a:pt x="251" y="8357"/>
                    <a:pt x="377" y="8732"/>
                  </a:cubicBezTo>
                  <a:lnTo>
                    <a:pt x="3279" y="0"/>
                  </a:lnTo>
                  <a:lnTo>
                    <a:pt x="2527" y="0"/>
                  </a:lnTo>
                  <a:lnTo>
                    <a:pt x="0" y="7606"/>
                  </a:lnTo>
                  <a:close/>
                </a:path>
              </a:pathLst>
            </a:custGeom>
            <a:gradFill>
              <a:gsLst>
                <a:gs pos="67000">
                  <a:srgbClr val="B3B3B3"/>
                </a:gs>
                <a:gs pos="90000">
                  <a:schemeClr val="bg1"/>
                </a:gs>
              </a:gsLst>
              <a:lin ang="204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endParaRPr>
            </a:p>
          </p:txBody>
        </p:sp>
        <p:sp>
          <p:nvSpPr>
            <p:cNvPr id="110" name="Freeform 96"/>
            <p:cNvSpPr>
              <a:spLocks/>
            </p:cNvSpPr>
            <p:nvPr/>
          </p:nvSpPr>
          <p:spPr bwMode="auto">
            <a:xfrm>
              <a:off x="4314885" y="1003069"/>
              <a:ext cx="440399" cy="50384"/>
            </a:xfrm>
            <a:custGeom>
              <a:avLst/>
              <a:gdLst>
                <a:gd name="connsiteX0" fmla="*/ 10000 w 10000"/>
                <a:gd name="connsiteY0" fmla="*/ 4175 h 10000"/>
                <a:gd name="connsiteX1" fmla="*/ 7184 w 10000"/>
                <a:gd name="connsiteY1" fmla="*/ 0 h 10000"/>
                <a:gd name="connsiteX2" fmla="*/ 9253 w 10000"/>
                <a:gd name="connsiteY2" fmla="*/ 4175 h 10000"/>
                <a:gd name="connsiteX3" fmla="*/ 5632 w 10000"/>
                <a:gd name="connsiteY3" fmla="*/ 9417 h 10000"/>
                <a:gd name="connsiteX4" fmla="*/ 0 w 10000"/>
                <a:gd name="connsiteY4" fmla="*/ 9417 h 10000"/>
                <a:gd name="connsiteX5" fmla="*/ 0 w 10000"/>
                <a:gd name="connsiteY5" fmla="*/ 10000 h 10000"/>
                <a:gd name="connsiteX6" fmla="*/ 6034 w 10000"/>
                <a:gd name="connsiteY6" fmla="*/ 10000 h 10000"/>
                <a:gd name="connsiteX7" fmla="*/ 10000 w 10000"/>
                <a:gd name="connsiteY7" fmla="*/ 4175 h 10000"/>
                <a:gd name="connsiteX0" fmla="*/ 10000 w 10000"/>
                <a:gd name="connsiteY0" fmla="*/ 0 h 5825"/>
                <a:gd name="connsiteX1" fmla="*/ 9253 w 10000"/>
                <a:gd name="connsiteY1" fmla="*/ 0 h 5825"/>
                <a:gd name="connsiteX2" fmla="*/ 5632 w 10000"/>
                <a:gd name="connsiteY2" fmla="*/ 5242 h 5825"/>
                <a:gd name="connsiteX3" fmla="*/ 0 w 10000"/>
                <a:gd name="connsiteY3" fmla="*/ 5242 h 5825"/>
                <a:gd name="connsiteX4" fmla="*/ 0 w 10000"/>
                <a:gd name="connsiteY4" fmla="*/ 5825 h 5825"/>
                <a:gd name="connsiteX5" fmla="*/ 6034 w 10000"/>
                <a:gd name="connsiteY5" fmla="*/ 5825 h 5825"/>
                <a:gd name="connsiteX6" fmla="*/ 10000 w 10000"/>
                <a:gd name="connsiteY6" fmla="*/ 0 h 5825"/>
                <a:gd name="connsiteX0" fmla="*/ 10000 w 10000"/>
                <a:gd name="connsiteY0" fmla="*/ 0 h 10000"/>
                <a:gd name="connsiteX1" fmla="*/ 5632 w 10000"/>
                <a:gd name="connsiteY1" fmla="*/ 8999 h 10000"/>
                <a:gd name="connsiteX2" fmla="*/ 0 w 10000"/>
                <a:gd name="connsiteY2" fmla="*/ 8999 h 10000"/>
                <a:gd name="connsiteX3" fmla="*/ 0 w 10000"/>
                <a:gd name="connsiteY3" fmla="*/ 10000 h 10000"/>
                <a:gd name="connsiteX4" fmla="*/ 6034 w 10000"/>
                <a:gd name="connsiteY4" fmla="*/ 10000 h 10000"/>
                <a:gd name="connsiteX5" fmla="*/ 10000 w 10000"/>
                <a:gd name="connsiteY5" fmla="*/ 0 h 10000"/>
                <a:gd name="connsiteX0" fmla="*/ 6034 w 6034"/>
                <a:gd name="connsiteY0" fmla="*/ 1001 h 1001"/>
                <a:gd name="connsiteX1" fmla="*/ 5632 w 6034"/>
                <a:gd name="connsiteY1" fmla="*/ 0 h 1001"/>
                <a:gd name="connsiteX2" fmla="*/ 0 w 6034"/>
                <a:gd name="connsiteY2" fmla="*/ 0 h 1001"/>
                <a:gd name="connsiteX3" fmla="*/ 0 w 6034"/>
                <a:gd name="connsiteY3" fmla="*/ 1001 h 1001"/>
                <a:gd name="connsiteX4" fmla="*/ 6034 w 6034"/>
                <a:gd name="connsiteY4" fmla="*/ 1001 h 1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4" h="1001">
                  <a:moveTo>
                    <a:pt x="6034" y="1001"/>
                  </a:moveTo>
                  <a:lnTo>
                    <a:pt x="5632" y="0"/>
                  </a:lnTo>
                  <a:lnTo>
                    <a:pt x="0" y="0"/>
                  </a:lnTo>
                  <a:lnTo>
                    <a:pt x="0" y="1001"/>
                  </a:lnTo>
                  <a:lnTo>
                    <a:pt x="6034" y="1001"/>
                  </a:lnTo>
                  <a:close/>
                </a:path>
              </a:pathLst>
            </a:custGeom>
            <a:gradFill>
              <a:gsLst>
                <a:gs pos="67000">
                  <a:srgbClr val="B3B3B3"/>
                </a:gs>
                <a:gs pos="95000">
                  <a:schemeClr val="bg1"/>
                </a:gs>
              </a:gsLst>
              <a:lin ang="84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11" name="Freeform 97"/>
            <p:cNvSpPr>
              <a:spLocks/>
            </p:cNvSpPr>
            <p:nvPr/>
          </p:nvSpPr>
          <p:spPr bwMode="auto">
            <a:xfrm>
              <a:off x="4782870" y="2446060"/>
              <a:ext cx="1031874" cy="390097"/>
            </a:xfrm>
            <a:custGeom>
              <a:avLst/>
              <a:gdLst/>
              <a:ahLst/>
              <a:cxnLst>
                <a:cxn ang="0">
                  <a:pos x="60" y="12"/>
                </a:cxn>
                <a:cxn ang="0">
                  <a:pos x="186" y="12"/>
                </a:cxn>
                <a:cxn ang="0">
                  <a:pos x="233" y="93"/>
                </a:cxn>
                <a:cxn ang="0">
                  <a:pos x="246" y="93"/>
                </a:cxn>
                <a:cxn ang="0">
                  <a:pos x="193" y="0"/>
                </a:cxn>
                <a:cxn ang="0">
                  <a:pos x="53" y="0"/>
                </a:cxn>
                <a:cxn ang="0">
                  <a:pos x="0" y="93"/>
                </a:cxn>
                <a:cxn ang="0">
                  <a:pos x="13" y="93"/>
                </a:cxn>
                <a:cxn ang="0">
                  <a:pos x="60" y="12"/>
                </a:cxn>
              </a:cxnLst>
              <a:rect l="0" t="0" r="r" b="b"/>
              <a:pathLst>
                <a:path w="246" h="93">
                  <a:moveTo>
                    <a:pt x="60" y="12"/>
                  </a:moveTo>
                  <a:lnTo>
                    <a:pt x="186" y="12"/>
                  </a:lnTo>
                  <a:lnTo>
                    <a:pt x="233" y="93"/>
                  </a:lnTo>
                  <a:lnTo>
                    <a:pt x="246" y="93"/>
                  </a:lnTo>
                  <a:lnTo>
                    <a:pt x="193" y="0"/>
                  </a:lnTo>
                  <a:lnTo>
                    <a:pt x="53" y="0"/>
                  </a:lnTo>
                  <a:lnTo>
                    <a:pt x="0" y="93"/>
                  </a:lnTo>
                  <a:lnTo>
                    <a:pt x="13" y="93"/>
                  </a:lnTo>
                  <a:lnTo>
                    <a:pt x="60" y="12"/>
                  </a:lnTo>
                  <a:close/>
                </a:path>
              </a:pathLst>
            </a:custGeom>
            <a:gradFill>
              <a:gsLst>
                <a:gs pos="61000">
                  <a:srgbClr val="B3B3B3"/>
                </a:gs>
                <a:gs pos="85000">
                  <a:schemeClr val="bg1"/>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12" name="Freeform 97"/>
            <p:cNvSpPr>
              <a:spLocks/>
            </p:cNvSpPr>
            <p:nvPr/>
          </p:nvSpPr>
          <p:spPr bwMode="auto">
            <a:xfrm flipV="1">
              <a:off x="4782870" y="181497"/>
              <a:ext cx="1031874" cy="390097"/>
            </a:xfrm>
            <a:custGeom>
              <a:avLst/>
              <a:gdLst/>
              <a:ahLst/>
              <a:cxnLst>
                <a:cxn ang="0">
                  <a:pos x="60" y="12"/>
                </a:cxn>
                <a:cxn ang="0">
                  <a:pos x="186" y="12"/>
                </a:cxn>
                <a:cxn ang="0">
                  <a:pos x="233" y="93"/>
                </a:cxn>
                <a:cxn ang="0">
                  <a:pos x="246" y="93"/>
                </a:cxn>
                <a:cxn ang="0">
                  <a:pos x="193" y="0"/>
                </a:cxn>
                <a:cxn ang="0">
                  <a:pos x="53" y="0"/>
                </a:cxn>
                <a:cxn ang="0">
                  <a:pos x="0" y="93"/>
                </a:cxn>
                <a:cxn ang="0">
                  <a:pos x="13" y="93"/>
                </a:cxn>
                <a:cxn ang="0">
                  <a:pos x="60" y="12"/>
                </a:cxn>
              </a:cxnLst>
              <a:rect l="0" t="0" r="r" b="b"/>
              <a:pathLst>
                <a:path w="246" h="93">
                  <a:moveTo>
                    <a:pt x="60" y="12"/>
                  </a:moveTo>
                  <a:lnTo>
                    <a:pt x="186" y="12"/>
                  </a:lnTo>
                  <a:lnTo>
                    <a:pt x="233" y="93"/>
                  </a:lnTo>
                  <a:lnTo>
                    <a:pt x="246" y="93"/>
                  </a:lnTo>
                  <a:lnTo>
                    <a:pt x="193" y="0"/>
                  </a:lnTo>
                  <a:lnTo>
                    <a:pt x="53" y="0"/>
                  </a:lnTo>
                  <a:lnTo>
                    <a:pt x="0" y="93"/>
                  </a:lnTo>
                  <a:lnTo>
                    <a:pt x="13" y="93"/>
                  </a:lnTo>
                  <a:lnTo>
                    <a:pt x="60" y="12"/>
                  </a:lnTo>
                  <a:close/>
                </a:path>
              </a:pathLst>
            </a:custGeom>
            <a:gradFill>
              <a:gsLst>
                <a:gs pos="61000">
                  <a:srgbClr val="B3B3B3"/>
                </a:gs>
                <a:gs pos="85000">
                  <a:schemeClr val="bg1"/>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13" name="Freeform 93"/>
            <p:cNvSpPr>
              <a:spLocks/>
            </p:cNvSpPr>
            <p:nvPr/>
          </p:nvSpPr>
          <p:spPr bwMode="auto">
            <a:xfrm>
              <a:off x="6674667" y="1489624"/>
              <a:ext cx="486547" cy="50401"/>
            </a:xfrm>
            <a:custGeom>
              <a:avLst/>
              <a:gdLst>
                <a:gd name="connsiteX0" fmla="*/ 4108 w 10000"/>
                <a:gd name="connsiteY0" fmla="*/ 9444 h 10000"/>
                <a:gd name="connsiteX1" fmla="*/ 703 w 10000"/>
                <a:gd name="connsiteY1" fmla="*/ 4398 h 10000"/>
                <a:gd name="connsiteX2" fmla="*/ 3730 w 10000"/>
                <a:gd name="connsiteY2" fmla="*/ 0 h 10000"/>
                <a:gd name="connsiteX3" fmla="*/ 0 w 10000"/>
                <a:gd name="connsiteY3" fmla="*/ 4398 h 10000"/>
                <a:gd name="connsiteX4" fmla="*/ 3730 w 10000"/>
                <a:gd name="connsiteY4" fmla="*/ 10000 h 10000"/>
                <a:gd name="connsiteX5" fmla="*/ 10000 w 10000"/>
                <a:gd name="connsiteY5" fmla="*/ 10000 h 10000"/>
                <a:gd name="connsiteX6" fmla="*/ 10000 w 10000"/>
                <a:gd name="connsiteY6" fmla="*/ 9444 h 10000"/>
                <a:gd name="connsiteX7" fmla="*/ 4108 w 10000"/>
                <a:gd name="connsiteY7" fmla="*/ 9444 h 10000"/>
                <a:gd name="connsiteX0" fmla="*/ 4108 w 10000"/>
                <a:gd name="connsiteY0" fmla="*/ 5046 h 5602"/>
                <a:gd name="connsiteX1" fmla="*/ 703 w 10000"/>
                <a:gd name="connsiteY1" fmla="*/ 0 h 5602"/>
                <a:gd name="connsiteX2" fmla="*/ 0 w 10000"/>
                <a:gd name="connsiteY2" fmla="*/ 0 h 5602"/>
                <a:gd name="connsiteX3" fmla="*/ 3730 w 10000"/>
                <a:gd name="connsiteY3" fmla="*/ 5602 h 5602"/>
                <a:gd name="connsiteX4" fmla="*/ 10000 w 10000"/>
                <a:gd name="connsiteY4" fmla="*/ 5602 h 5602"/>
                <a:gd name="connsiteX5" fmla="*/ 10000 w 10000"/>
                <a:gd name="connsiteY5" fmla="*/ 5046 h 5602"/>
                <a:gd name="connsiteX6" fmla="*/ 4108 w 10000"/>
                <a:gd name="connsiteY6" fmla="*/ 5046 h 5602"/>
                <a:gd name="connsiteX0" fmla="*/ 3405 w 9297"/>
                <a:gd name="connsiteY0" fmla="*/ 9007 h 10000"/>
                <a:gd name="connsiteX1" fmla="*/ 0 w 9297"/>
                <a:gd name="connsiteY1" fmla="*/ 0 h 10000"/>
                <a:gd name="connsiteX2" fmla="*/ 3027 w 9297"/>
                <a:gd name="connsiteY2" fmla="*/ 10000 h 10000"/>
                <a:gd name="connsiteX3" fmla="*/ 9297 w 9297"/>
                <a:gd name="connsiteY3" fmla="*/ 10000 h 10000"/>
                <a:gd name="connsiteX4" fmla="*/ 9297 w 9297"/>
                <a:gd name="connsiteY4" fmla="*/ 9007 h 10000"/>
                <a:gd name="connsiteX5" fmla="*/ 3405 w 9297"/>
                <a:gd name="connsiteY5" fmla="*/ 9007 h 10000"/>
                <a:gd name="connsiteX0" fmla="*/ 406 w 6744"/>
                <a:gd name="connsiteY0" fmla="*/ 0 h 993"/>
                <a:gd name="connsiteX1" fmla="*/ 0 w 6744"/>
                <a:gd name="connsiteY1" fmla="*/ 993 h 993"/>
                <a:gd name="connsiteX2" fmla="*/ 6744 w 6744"/>
                <a:gd name="connsiteY2" fmla="*/ 993 h 993"/>
                <a:gd name="connsiteX3" fmla="*/ 6744 w 6744"/>
                <a:gd name="connsiteY3" fmla="*/ 0 h 993"/>
                <a:gd name="connsiteX4" fmla="*/ 406 w 6744"/>
                <a:gd name="connsiteY4" fmla="*/ 0 h 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4" h="993">
                  <a:moveTo>
                    <a:pt x="406" y="0"/>
                  </a:moveTo>
                  <a:lnTo>
                    <a:pt x="0" y="993"/>
                  </a:lnTo>
                  <a:lnTo>
                    <a:pt x="6744" y="993"/>
                  </a:lnTo>
                  <a:lnTo>
                    <a:pt x="6744" y="0"/>
                  </a:lnTo>
                  <a:lnTo>
                    <a:pt x="406" y="0"/>
                  </a:lnTo>
                  <a:close/>
                </a:path>
              </a:pathLst>
            </a:custGeom>
            <a:gradFill>
              <a:gsLst>
                <a:gs pos="67000">
                  <a:srgbClr val="B3B3B3"/>
                </a:gs>
                <a:gs pos="89000">
                  <a:schemeClr val="bg1"/>
                </a:gs>
              </a:gsLst>
              <a:lin ang="6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sp>
        <p:nvSpPr>
          <p:cNvPr id="7" name="VCT_Marker_ID_7" hidden="1"/>
          <p:cNvSpPr/>
          <p:nvPr>
            <p:custDataLst>
              <p:tags r:id="rId19"/>
            </p:custDataLst>
          </p:nvPr>
        </p:nvSpPr>
        <p:spPr>
          <a:xfrm>
            <a:off x="1270221" y="127030"/>
            <a:ext cx="127022" cy="12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de-DE">
              <a:solidFill>
                <a:prstClr val="white"/>
              </a:solidFill>
            </a:endParaRPr>
          </a:p>
        </p:txBody>
      </p:sp>
      <p:sp>
        <p:nvSpPr>
          <p:cNvPr id="51" name="Foliennummernplatzhalter 4"/>
          <p:cNvSpPr txBox="1">
            <a:spLocks/>
          </p:cNvSpPr>
          <p:nvPr/>
        </p:nvSpPr>
        <p:spPr>
          <a:xfrm>
            <a:off x="250869" y="6598880"/>
            <a:ext cx="288975" cy="260708"/>
          </a:xfrm>
          <a:prstGeom prst="rect">
            <a:avLst/>
          </a:prstGeom>
        </p:spPr>
        <p:txBody>
          <a:bodyPr vert="horz" wrap="none" lIns="72007" tIns="0" rIns="72007" bIns="0" rtlCol="0" anchor="t"/>
          <a:lstStyle>
            <a:defPPr>
              <a:defRPr lang="de-DE"/>
            </a:defPPr>
            <a:lvl1pPr marL="0" algn="l"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smtClean="0">
                <a:solidFill>
                  <a:srgbClr val="005687"/>
                </a:solidFill>
              </a:rPr>
              <a:t>Seite</a:t>
            </a:r>
            <a:endParaRPr lang="de-DE" dirty="0">
              <a:solidFill>
                <a:srgbClr val="005687"/>
              </a:solidFill>
            </a:endParaRPr>
          </a:p>
        </p:txBody>
      </p:sp>
    </p:spTree>
    <p:extLst>
      <p:ext uri="{BB962C8B-B14F-4D97-AF65-F5344CB8AC3E}">
        <p14:creationId xmlns:p14="http://schemas.microsoft.com/office/powerpoint/2010/main" xmlns="" val="39135455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iming>
    <p:tnLst>
      <p:par>
        <p:cTn id="1" dur="indefinite" restart="never" nodeType="tmRoot"/>
      </p:par>
    </p:tnLst>
  </p:timing>
  <p:hf hdr="0"/>
  <p:txStyles>
    <p:titleStyle>
      <a:lvl1pPr algn="l" defTabSz="914491" rtl="0" eaLnBrk="1" latinLnBrk="0" hangingPunct="1">
        <a:spcBef>
          <a:spcPct val="0"/>
        </a:spcBef>
        <a:buNone/>
        <a:defRPr sz="2800" kern="1200">
          <a:solidFill>
            <a:schemeClr val="accent2"/>
          </a:solidFill>
          <a:latin typeface="Myriad Pro" pitchFamily="34" charset="0"/>
          <a:ea typeface="+mj-ea"/>
          <a:cs typeface="+mj-cs"/>
        </a:defRPr>
      </a:lvl1pPr>
    </p:titleStyle>
    <p:bodyStyle>
      <a:lvl1pPr marL="0" indent="0" algn="l" defTabSz="914491" rtl="0" eaLnBrk="1" latinLnBrk="0" hangingPunct="1">
        <a:spcBef>
          <a:spcPct val="20000"/>
        </a:spcBef>
        <a:buFont typeface="Arial" pitchFamily="34" charset="0"/>
        <a:buNone/>
        <a:defRPr sz="1600" kern="1200">
          <a:solidFill>
            <a:schemeClr val="bg2"/>
          </a:solidFill>
          <a:latin typeface="+mn-lt"/>
          <a:ea typeface="+mn-ea"/>
          <a:cs typeface="+mn-cs"/>
        </a:defRPr>
      </a:lvl1pPr>
      <a:lvl2pPr marL="266727" indent="-266727" algn="l" defTabSz="914491" rtl="0" eaLnBrk="1" latinLnBrk="0" hangingPunct="1">
        <a:spcBef>
          <a:spcPct val="20000"/>
        </a:spcBef>
        <a:buClr>
          <a:schemeClr val="accent2"/>
        </a:buClr>
        <a:buFont typeface="Wingdings" pitchFamily="2" charset="2"/>
        <a:buChar char=""/>
        <a:defRPr sz="1600" kern="1200">
          <a:solidFill>
            <a:schemeClr val="bg2"/>
          </a:solidFill>
          <a:latin typeface="+mn-lt"/>
          <a:ea typeface="+mn-ea"/>
          <a:cs typeface="+mn-cs"/>
        </a:defRPr>
      </a:lvl2pPr>
      <a:lvl3pPr marL="449308" indent="-182581" algn="l" defTabSz="914491" rtl="0" eaLnBrk="1" latinLnBrk="0" hangingPunct="1">
        <a:spcBef>
          <a:spcPct val="20000"/>
        </a:spcBef>
        <a:buClr>
          <a:schemeClr val="bg2"/>
        </a:buClr>
        <a:buFont typeface="Arial" pitchFamily="34" charset="0"/>
        <a:buChar char="‒"/>
        <a:defRPr sz="1600" kern="1200">
          <a:solidFill>
            <a:schemeClr val="bg2"/>
          </a:solidFill>
          <a:latin typeface="+mn-lt"/>
          <a:ea typeface="+mn-ea"/>
          <a:cs typeface="+mn-cs"/>
        </a:defRPr>
      </a:lvl3pPr>
      <a:lvl4pPr marL="714446" indent="-265140" algn="l" defTabSz="914491" rtl="0" eaLnBrk="1" latinLnBrk="0" hangingPunct="1">
        <a:spcBef>
          <a:spcPct val="20000"/>
        </a:spcBef>
        <a:buClr>
          <a:schemeClr val="bg2"/>
        </a:buClr>
        <a:buSzPct val="80000"/>
        <a:buFont typeface="Wingdings" pitchFamily="2" charset="2"/>
        <a:buChar char=""/>
        <a:defRPr sz="1600" kern="1200">
          <a:solidFill>
            <a:schemeClr val="bg2"/>
          </a:solidFill>
          <a:latin typeface="+mn-lt"/>
          <a:ea typeface="+mn-ea"/>
          <a:cs typeface="+mn-cs"/>
        </a:defRPr>
      </a:lvl4pPr>
      <a:lvl5pPr marL="898615" indent="-184168" algn="l" defTabSz="914491" rtl="0" eaLnBrk="1" latinLnBrk="0" hangingPunct="1">
        <a:spcBef>
          <a:spcPct val="20000"/>
        </a:spcBef>
        <a:buClr>
          <a:schemeClr val="bg2"/>
        </a:buClr>
        <a:buFont typeface="Arial" pitchFamily="34" charset="0"/>
        <a:buChar char="‒"/>
        <a:defRPr sz="1600" kern="1200">
          <a:solidFill>
            <a:schemeClr val="bg2"/>
          </a:solidFill>
          <a:latin typeface="+mn-lt"/>
          <a:ea typeface="+mn-ea"/>
          <a:cs typeface="+mn-cs"/>
        </a:defRPr>
      </a:lvl5pPr>
      <a:lvl6pPr marL="898615" indent="-184168" algn="l" defTabSz="914491" rtl="0" eaLnBrk="1" latinLnBrk="0" hangingPunct="1">
        <a:spcBef>
          <a:spcPct val="20000"/>
        </a:spcBef>
        <a:buClr>
          <a:schemeClr val="bg2"/>
        </a:buClr>
        <a:buFont typeface="Arial" pitchFamily="34" charset="0"/>
        <a:buChar char="‒"/>
        <a:defRPr sz="1600" kern="1200">
          <a:solidFill>
            <a:schemeClr val="bg2"/>
          </a:solidFill>
          <a:latin typeface="+mn-lt"/>
          <a:ea typeface="+mn-ea"/>
          <a:cs typeface="+mn-cs"/>
        </a:defRPr>
      </a:lvl6pPr>
      <a:lvl7pPr marL="898615" indent="-184168" algn="l" defTabSz="914491" rtl="0" eaLnBrk="1" latinLnBrk="0" hangingPunct="1">
        <a:spcBef>
          <a:spcPct val="20000"/>
        </a:spcBef>
        <a:buClr>
          <a:schemeClr val="bg2"/>
        </a:buClr>
        <a:buFont typeface="Arial" pitchFamily="34" charset="0"/>
        <a:buChar char="‒"/>
        <a:defRPr sz="1600" kern="1200">
          <a:solidFill>
            <a:schemeClr val="bg2"/>
          </a:solidFill>
          <a:latin typeface="+mn-lt"/>
          <a:ea typeface="+mn-ea"/>
          <a:cs typeface="+mn-cs"/>
        </a:defRPr>
      </a:lvl7pPr>
      <a:lvl8pPr marL="898615" indent="-184168" algn="l" defTabSz="914491" rtl="0" eaLnBrk="1" latinLnBrk="0" hangingPunct="1">
        <a:spcBef>
          <a:spcPct val="20000"/>
        </a:spcBef>
        <a:buClr>
          <a:schemeClr val="bg2"/>
        </a:buClr>
        <a:buFont typeface="Arial" pitchFamily="34" charset="0"/>
        <a:buChar char="‒"/>
        <a:defRPr sz="1600" kern="1200">
          <a:solidFill>
            <a:schemeClr val="bg2"/>
          </a:solidFill>
          <a:latin typeface="+mn-lt"/>
          <a:ea typeface="+mn-ea"/>
          <a:cs typeface="+mn-cs"/>
        </a:defRPr>
      </a:lvl8pPr>
      <a:lvl9pPr marL="898615" indent="-184168" algn="l" defTabSz="914491" rtl="0" eaLnBrk="1" latinLnBrk="0" hangingPunct="1">
        <a:spcBef>
          <a:spcPct val="20000"/>
        </a:spcBef>
        <a:buClr>
          <a:schemeClr val="bg2"/>
        </a:buClr>
        <a:buFont typeface="Arial" pitchFamily="34" charset="0"/>
        <a:buChar char="‒"/>
        <a:defRPr sz="1600" kern="1200">
          <a:solidFill>
            <a:schemeClr val="bg2"/>
          </a:solidFill>
          <a:latin typeface="+mn-lt"/>
          <a:ea typeface="+mn-ea"/>
          <a:cs typeface="+mn-cs"/>
        </a:defRPr>
      </a:lvl9pPr>
    </p:bodyStyle>
    <p:otherStyle>
      <a:defPPr>
        <a:defRPr lang="de-DE"/>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27.xml"/><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21.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tags" Target="../tags/tag31.xml"/><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29" Type="http://schemas.openxmlformats.org/officeDocument/2006/relationships/notesSlide" Target="../notesSlides/notesSlide9.xml"/><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image" Target="../media/image8.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slideLayout" Target="../slideLayouts/slideLayout26.xml"/><Relationship Id="rId10" Type="http://schemas.openxmlformats.org/officeDocument/2006/relationships/tags" Target="../tags/tag15.xml"/><Relationship Id="rId19" Type="http://schemas.openxmlformats.org/officeDocument/2006/relationships/tags" Target="../tags/tag24.xml"/><Relationship Id="rId31" Type="http://schemas.openxmlformats.org/officeDocument/2006/relationships/hyperlink" Target="http://improve.picture-gmbh.de/mitgliedschaft-anfragen/" TargetMode="Externa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vmlDrawing" Target="../drawings/vmlDrawing3.vml"/><Relationship Id="rId6" Type="http://schemas.openxmlformats.org/officeDocument/2006/relationships/tags" Target="../tags/tag37.xml"/><Relationship Id="rId11" Type="http://schemas.openxmlformats.org/officeDocument/2006/relationships/image" Target="../media/image39.png"/><Relationship Id="rId5" Type="http://schemas.openxmlformats.org/officeDocument/2006/relationships/tags" Target="../tags/tag36.xml"/><Relationship Id="rId10" Type="http://schemas.openxmlformats.org/officeDocument/2006/relationships/oleObject" Target="../embeddings/oleObject3.bin"/><Relationship Id="rId4" Type="http://schemas.openxmlformats.org/officeDocument/2006/relationships/tags" Target="../tags/tag35.xml"/><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4.vml"/><Relationship Id="rId6" Type="http://schemas.openxmlformats.org/officeDocument/2006/relationships/image" Target="../media/image40.png"/><Relationship Id="rId5" Type="http://schemas.openxmlformats.org/officeDocument/2006/relationships/oleObject" Target="../embeddings/oleObject4.bin"/><Relationship Id="rId4"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60700" y="2698750"/>
            <a:ext cx="5040486" cy="1631216"/>
          </a:xfrm>
        </p:spPr>
        <p:txBody>
          <a:bodyPr/>
          <a:lstStyle/>
          <a:p>
            <a:r>
              <a:rPr lang="de-DE" dirty="0" smtClean="0">
                <a:latin typeface="Arial Black" pitchFamily="34" charset="0"/>
              </a:rPr>
              <a:t>Wie reif ist die Verwaltung für die Prozessorganisation?</a:t>
            </a:r>
            <a:br>
              <a:rPr lang="de-DE" dirty="0" smtClean="0">
                <a:latin typeface="Arial Black" pitchFamily="34" charset="0"/>
              </a:rPr>
            </a:br>
            <a:r>
              <a:rPr lang="de-DE" sz="1200" dirty="0" smtClean="0">
                <a:latin typeface="Arial Black" pitchFamily="34" charset="0"/>
              </a:rPr>
              <a:t/>
            </a:r>
            <a:br>
              <a:rPr lang="de-DE" sz="1200" dirty="0" smtClean="0">
                <a:latin typeface="Arial Black" pitchFamily="34" charset="0"/>
              </a:rPr>
            </a:br>
            <a:r>
              <a:rPr lang="de-DE" sz="2000" dirty="0" smtClean="0">
                <a:latin typeface="Arial Black" pitchFamily="34" charset="0"/>
              </a:rPr>
              <a:t>Forschungslandkarte „Prozessorientierte Verwaltung“</a:t>
            </a:r>
            <a:endParaRPr lang="de-DE"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1304" y="161925"/>
            <a:ext cx="2250259" cy="400110"/>
          </a:xfrm>
        </p:spPr>
        <p:txBody>
          <a:bodyPr/>
          <a:lstStyle/>
          <a:p>
            <a:r>
              <a:rPr lang="de-DE" dirty="0" smtClean="0"/>
              <a:t>Datenerhebung I</a:t>
            </a:r>
            <a:endParaRPr lang="de-DE" dirty="0"/>
          </a:p>
        </p:txBody>
      </p:sp>
      <p:sp>
        <p:nvSpPr>
          <p:cNvPr id="3" name="Inhaltsplatzhalter 2"/>
          <p:cNvSpPr>
            <a:spLocks noGrp="1"/>
          </p:cNvSpPr>
          <p:nvPr>
            <p:ph idx="1"/>
          </p:nvPr>
        </p:nvSpPr>
        <p:spPr/>
        <p:txBody>
          <a:bodyPr/>
          <a:lstStyle/>
          <a:p>
            <a:pPr marL="457200" indent="-457200">
              <a:buFont typeface="+mj-lt"/>
              <a:buAutoNum type="arabicPeriod"/>
            </a:pPr>
            <a:r>
              <a:rPr lang="de-DE" dirty="0" smtClean="0"/>
              <a:t>Identifizierung der Auswertungsstrukturen und Erstellen des Forschungsportals</a:t>
            </a:r>
          </a:p>
          <a:p>
            <a:pPr lvl="1"/>
            <a:r>
              <a:rPr lang="de-DE" dirty="0" smtClean="0"/>
              <a:t>Theoretische </a:t>
            </a:r>
            <a:r>
              <a:rPr lang="de-DE" dirty="0" err="1" smtClean="0"/>
              <a:t>Herleitung</a:t>
            </a:r>
            <a:r>
              <a:rPr lang="de-DE" dirty="0" smtClean="0"/>
              <a:t> aus Literatur</a:t>
            </a:r>
          </a:p>
          <a:p>
            <a:pPr lvl="1"/>
            <a:r>
              <a:rPr lang="de-DE" dirty="0" smtClean="0"/>
              <a:t>Diskussion mit dem BMI</a:t>
            </a:r>
          </a:p>
          <a:p>
            <a:pPr marL="852487" lvl="1" indent="-457200">
              <a:buFont typeface="Arial" pitchFamily="34" charset="0"/>
              <a:buChar char="•"/>
            </a:pPr>
            <a:endParaRPr lang="de-DE" dirty="0" smtClean="0"/>
          </a:p>
          <a:p>
            <a:pPr marL="457200" indent="-457200">
              <a:buFont typeface="+mj-lt"/>
              <a:buAutoNum type="arabicPeriod"/>
            </a:pPr>
            <a:r>
              <a:rPr lang="de-DE" dirty="0" smtClean="0"/>
              <a:t>Datenerhebung – Phase 1</a:t>
            </a:r>
          </a:p>
          <a:p>
            <a:pPr lvl="1"/>
            <a:r>
              <a:rPr lang="de-DE" dirty="0" smtClean="0"/>
              <a:t>Ziel: erster Einstieg in die Forschergemeinschaft</a:t>
            </a:r>
          </a:p>
          <a:p>
            <a:pPr lvl="1"/>
            <a:r>
              <a:rPr lang="de-DE" dirty="0" smtClean="0"/>
              <a:t>Suche in Verwaltungs- und Wirtschaftsinformatikkonferenzen</a:t>
            </a:r>
          </a:p>
          <a:p>
            <a:pPr lvl="1"/>
            <a:r>
              <a:rPr lang="de-DE" dirty="0" smtClean="0"/>
              <a:t>Suchkriterien: Ergebnisse aus dem Bereich der </a:t>
            </a:r>
            <a:r>
              <a:rPr lang="de-DE" b="1" dirty="0" smtClean="0"/>
              <a:t>Prozessorientierten Verwaltung </a:t>
            </a:r>
            <a:r>
              <a:rPr lang="de-DE" dirty="0" smtClean="0"/>
              <a:t>sowie Ergebnis auf </a:t>
            </a:r>
            <a:r>
              <a:rPr lang="de-DE" b="1" dirty="0" smtClean="0"/>
              <a:t>Deutschland</a:t>
            </a:r>
            <a:r>
              <a:rPr lang="de-DE" dirty="0" smtClean="0"/>
              <a:t> bezogen oder </a:t>
            </a:r>
            <a:r>
              <a:rPr lang="de-DE" b="1" dirty="0" smtClean="0"/>
              <a:t>Forscher</a:t>
            </a:r>
            <a:r>
              <a:rPr lang="de-DE" dirty="0" smtClean="0"/>
              <a:t> aus Deutschland</a:t>
            </a:r>
          </a:p>
          <a:p>
            <a:pPr lvl="1"/>
            <a:r>
              <a:rPr lang="de-DE" dirty="0" smtClean="0"/>
              <a:t>Generierung von Suchworten</a:t>
            </a:r>
          </a:p>
          <a:p>
            <a:pPr lvl="1"/>
            <a:r>
              <a:rPr lang="de-DE" dirty="0" smtClean="0"/>
              <a:t>Durchsuchen von Projekt- und Literaturdatenbanken</a:t>
            </a:r>
          </a:p>
          <a:p>
            <a:pPr marL="457200" indent="-457200">
              <a:buNone/>
            </a:pPr>
            <a:endParaRPr lang="de-DE" dirty="0"/>
          </a:p>
        </p:txBody>
      </p:sp>
      <p:pic>
        <p:nvPicPr>
          <p:cNvPr id="15362" name="Picture 2" descr="Loupe"/>
          <p:cNvPicPr>
            <a:picLocks noChangeAspect="1" noChangeArrowheads="1"/>
          </p:cNvPicPr>
          <p:nvPr/>
        </p:nvPicPr>
        <p:blipFill>
          <a:blip r:embed="rId2" cstate="print"/>
          <a:srcRect/>
          <a:stretch>
            <a:fillRect/>
          </a:stretch>
        </p:blipFill>
        <p:spPr bwMode="auto">
          <a:xfrm>
            <a:off x="6084962" y="1701602"/>
            <a:ext cx="2497460" cy="166497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5964" y="161925"/>
            <a:ext cx="2325599" cy="400110"/>
          </a:xfrm>
        </p:spPr>
        <p:txBody>
          <a:bodyPr/>
          <a:lstStyle/>
          <a:p>
            <a:r>
              <a:rPr lang="de-DE" dirty="0" smtClean="0"/>
              <a:t>Datenerhebung II</a:t>
            </a:r>
            <a:endParaRPr lang="de-DE" dirty="0"/>
          </a:p>
        </p:txBody>
      </p:sp>
      <p:sp>
        <p:nvSpPr>
          <p:cNvPr id="3" name="Inhaltsplatzhalter 2"/>
          <p:cNvSpPr>
            <a:spLocks noGrp="1"/>
          </p:cNvSpPr>
          <p:nvPr>
            <p:ph idx="1"/>
          </p:nvPr>
        </p:nvSpPr>
        <p:spPr/>
        <p:txBody>
          <a:bodyPr/>
          <a:lstStyle/>
          <a:p>
            <a:pPr marL="457200" indent="-457200">
              <a:buFont typeface="+mj-lt"/>
              <a:buAutoNum type="arabicPeriod" startAt="3"/>
            </a:pPr>
            <a:r>
              <a:rPr lang="de-DE" dirty="0" smtClean="0"/>
              <a:t>Kontaktieren der identifizierten Forscher:</a:t>
            </a:r>
          </a:p>
          <a:p>
            <a:pPr lvl="1"/>
            <a:r>
              <a:rPr lang="de-DE" dirty="0" smtClean="0"/>
              <a:t>Erhöhung des Bekanntheitsgrads des Portals</a:t>
            </a:r>
          </a:p>
          <a:p>
            <a:pPr lvl="1"/>
            <a:r>
              <a:rPr lang="de-DE" dirty="0" smtClean="0"/>
              <a:t>Qualitätssicherung durch die Forscher selbst</a:t>
            </a:r>
          </a:p>
          <a:p>
            <a:pPr lvl="1"/>
            <a:r>
              <a:rPr lang="de-DE" dirty="0" smtClean="0"/>
              <a:t>Erweiterung des Datenbestands</a:t>
            </a:r>
          </a:p>
          <a:p>
            <a:pPr marL="911225" lvl="1" indent="-457200">
              <a:buNone/>
            </a:pPr>
            <a:endParaRPr lang="de-DE" dirty="0" smtClean="0"/>
          </a:p>
          <a:p>
            <a:pPr lvl="0"/>
            <a:r>
              <a:rPr lang="de-DE" dirty="0" smtClean="0"/>
              <a:t>Gesamter Datenbestand bei Analyse:</a:t>
            </a:r>
          </a:p>
          <a:p>
            <a:pPr lvl="1"/>
            <a:r>
              <a:rPr lang="de-DE" dirty="0" smtClean="0"/>
              <a:t>155 Forschungsergebnisse</a:t>
            </a:r>
          </a:p>
          <a:p>
            <a:pPr lvl="1"/>
            <a:r>
              <a:rPr lang="de-DE" dirty="0" smtClean="0"/>
              <a:t>215 Forscher</a:t>
            </a:r>
          </a:p>
          <a:p>
            <a:pPr lvl="1"/>
            <a:r>
              <a:rPr lang="de-DE" dirty="0" smtClean="0"/>
              <a:t>115 Projekte</a:t>
            </a:r>
          </a:p>
        </p:txBody>
      </p:sp>
      <p:pic>
        <p:nvPicPr>
          <p:cNvPr id="1026" name="Picture 2" descr="market on the rise  1"/>
          <p:cNvPicPr>
            <a:picLocks noChangeAspect="1" noChangeArrowheads="1"/>
          </p:cNvPicPr>
          <p:nvPr/>
        </p:nvPicPr>
        <p:blipFill>
          <a:blip r:embed="rId2" cstate="print"/>
          <a:srcRect/>
          <a:stretch>
            <a:fillRect/>
          </a:stretch>
        </p:blipFill>
        <p:spPr bwMode="auto">
          <a:xfrm>
            <a:off x="5580906" y="3429794"/>
            <a:ext cx="2532149" cy="230425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93864" y="152400"/>
            <a:ext cx="1097699" cy="400110"/>
          </a:xfrm>
        </p:spPr>
        <p:txBody>
          <a:bodyPr/>
          <a:lstStyle/>
          <a:p>
            <a:r>
              <a:rPr lang="de-DE" dirty="0" smtClean="0"/>
              <a:t>Agenda</a:t>
            </a:r>
          </a:p>
        </p:txBody>
      </p:sp>
      <p:graphicFrame>
        <p:nvGraphicFramePr>
          <p:cNvPr id="4" name="Diagramm 3"/>
          <p:cNvGraphicFramePr/>
          <p:nvPr/>
        </p:nvGraphicFramePr>
        <p:xfrm>
          <a:off x="635975" y="1125538"/>
          <a:ext cx="732119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86969" y="161925"/>
            <a:ext cx="5204594" cy="400110"/>
          </a:xfrm>
        </p:spPr>
        <p:txBody>
          <a:bodyPr/>
          <a:lstStyle/>
          <a:p>
            <a:r>
              <a:rPr lang="de-DE" dirty="0" smtClean="0"/>
              <a:t>Studie „Prozessorientierte Verwaltung“</a:t>
            </a:r>
            <a:endParaRPr lang="de-DE" dirty="0"/>
          </a:p>
        </p:txBody>
      </p:sp>
      <p:sp>
        <p:nvSpPr>
          <p:cNvPr id="3" name="Inhaltsplatzhalter 2"/>
          <p:cNvSpPr>
            <a:spLocks noGrp="1"/>
          </p:cNvSpPr>
          <p:nvPr>
            <p:ph idx="1"/>
          </p:nvPr>
        </p:nvSpPr>
        <p:spPr/>
        <p:txBody>
          <a:bodyPr/>
          <a:lstStyle/>
          <a:p>
            <a:pPr>
              <a:spcBef>
                <a:spcPts val="0"/>
              </a:spcBef>
            </a:pPr>
            <a:r>
              <a:rPr lang="de-DE" dirty="0" smtClean="0"/>
              <a:t>Identifizierung von 14 Forschungslücken</a:t>
            </a:r>
          </a:p>
          <a:p>
            <a:pPr>
              <a:spcBef>
                <a:spcPts val="0"/>
              </a:spcBef>
            </a:pPr>
            <a:r>
              <a:rPr lang="de-DE" dirty="0" smtClean="0"/>
              <a:t>Entwicklung von kurz-, mittel- und langfristigen Maßnahmen</a:t>
            </a:r>
          </a:p>
          <a:p>
            <a:pPr>
              <a:spcBef>
                <a:spcPts val="0"/>
              </a:spcBef>
            </a:pPr>
            <a:endParaRPr lang="de-DE" dirty="0" smtClean="0"/>
          </a:p>
          <a:p>
            <a:pPr>
              <a:spcBef>
                <a:spcPts val="0"/>
              </a:spcBef>
            </a:pPr>
            <a:r>
              <a:rPr lang="de-DE" dirty="0" smtClean="0"/>
              <a:t>Studie Forschungslandkarte „Prozessorientierte Verwaltung“</a:t>
            </a:r>
          </a:p>
          <a:p>
            <a:pPr>
              <a:spcBef>
                <a:spcPts val="0"/>
              </a:spcBef>
            </a:pPr>
            <a:endParaRPr lang="de-DE" sz="1200" b="0" dirty="0" smtClean="0"/>
          </a:p>
          <a:p>
            <a:pPr>
              <a:spcBef>
                <a:spcPts val="0"/>
              </a:spcBef>
              <a:buNone/>
            </a:pPr>
            <a:r>
              <a:rPr lang="de-DE" sz="2000" b="0" dirty="0" smtClean="0"/>
              <a:t>	Prof. Dr. Jörg Becker, Tobias Heide, Sara Hofmann, </a:t>
            </a:r>
            <a:br>
              <a:rPr lang="de-DE" sz="2000" b="0" dirty="0" smtClean="0"/>
            </a:br>
            <a:r>
              <a:rPr lang="de-DE" sz="2000" b="0" dirty="0" smtClean="0"/>
              <a:t>Marlen </a:t>
            </a:r>
            <a:r>
              <a:rPr lang="de-DE" sz="2000" b="0" dirty="0" err="1" smtClean="0"/>
              <a:t>Jurisch</a:t>
            </a:r>
            <a:r>
              <a:rPr lang="de-DE" sz="2000" b="0" dirty="0" smtClean="0"/>
              <a:t>, PD Dr. Ralf </a:t>
            </a:r>
            <a:r>
              <a:rPr lang="de-DE" sz="2000" b="0" dirty="0" err="1" smtClean="0"/>
              <a:t>Knackstedt</a:t>
            </a:r>
            <a:r>
              <a:rPr lang="de-DE" sz="2000" b="0" dirty="0" smtClean="0"/>
              <a:t>, </a:t>
            </a:r>
            <a:br>
              <a:rPr lang="de-DE" sz="2000" b="0" dirty="0" smtClean="0"/>
            </a:br>
            <a:r>
              <a:rPr lang="de-DE" sz="2000" b="0" dirty="0" smtClean="0"/>
              <a:t>Prof. Dr. Helmut Krcmar, Thomas Ley, </a:t>
            </a:r>
            <a:br>
              <a:rPr lang="de-DE" sz="2000" b="0" dirty="0" smtClean="0"/>
            </a:br>
            <a:r>
              <a:rPr lang="de-DE" sz="2000" b="0" dirty="0" smtClean="0"/>
              <a:t>Dr. Michael </a:t>
            </a:r>
            <a:r>
              <a:rPr lang="de-DE" sz="2000" b="0" dirty="0" err="1" smtClean="0"/>
              <a:t>Räckers</a:t>
            </a:r>
            <a:r>
              <a:rPr lang="de-DE" sz="2000" b="0" dirty="0" smtClean="0"/>
              <a:t>, Irina Thome, Dr. Petra Wolf</a:t>
            </a:r>
          </a:p>
          <a:p>
            <a:endParaRPr lang="de-DE" dirty="0" smtClean="0"/>
          </a:p>
        </p:txBody>
      </p:sp>
      <p:pic>
        <p:nvPicPr>
          <p:cNvPr id="5" name="Grafik 4" descr="Unbenannt.jpg"/>
          <p:cNvPicPr>
            <a:picLocks noChangeAspect="1"/>
          </p:cNvPicPr>
          <p:nvPr/>
        </p:nvPicPr>
        <p:blipFill>
          <a:blip r:embed="rId2" cstate="print"/>
          <a:stretch>
            <a:fillRect/>
          </a:stretch>
        </p:blipFill>
        <p:spPr>
          <a:xfrm>
            <a:off x="6958450" y="3141762"/>
            <a:ext cx="1790808" cy="2664296"/>
          </a:xfrm>
          <a:prstGeom prst="rect">
            <a:avLst/>
          </a:prstGeom>
          <a:noFill/>
          <a:ln>
            <a:noFill/>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70564" y="161925"/>
            <a:ext cx="5420998" cy="400110"/>
          </a:xfrm>
        </p:spPr>
        <p:txBody>
          <a:bodyPr/>
          <a:lstStyle/>
          <a:p>
            <a:r>
              <a:rPr lang="de-DE" dirty="0" smtClean="0"/>
              <a:t>Vernetzung von Forschungsinstitutionen</a:t>
            </a:r>
            <a:endParaRPr lang="de-DE" dirty="0"/>
          </a:p>
        </p:txBody>
      </p:sp>
      <p:sp>
        <p:nvSpPr>
          <p:cNvPr id="3" name="Inhaltsplatzhalter 2"/>
          <p:cNvSpPr>
            <a:spLocks noGrp="1"/>
          </p:cNvSpPr>
          <p:nvPr>
            <p:ph idx="1"/>
          </p:nvPr>
        </p:nvSpPr>
        <p:spPr/>
        <p:txBody>
          <a:bodyPr/>
          <a:lstStyle/>
          <a:p>
            <a:r>
              <a:rPr lang="de-DE" dirty="0" smtClean="0"/>
              <a:t>Vernetzung von Forschungsinstitutionen gering</a:t>
            </a:r>
          </a:p>
          <a:p>
            <a:pPr lvl="1"/>
            <a:r>
              <a:rPr lang="de-DE" dirty="0" smtClean="0"/>
              <a:t>Knapp 50% der Institutionen in der </a:t>
            </a:r>
          </a:p>
          <a:p>
            <a:pPr lvl="1">
              <a:buNone/>
            </a:pPr>
            <a:r>
              <a:rPr lang="de-DE" dirty="0" smtClean="0"/>
              <a:t>	Forschungslandkarte </a:t>
            </a:r>
            <a:r>
              <a:rPr lang="de-DE" dirty="0" err="1" smtClean="0"/>
              <a:t>unvernetzt</a:t>
            </a:r>
            <a:endParaRPr lang="de-DE" dirty="0" smtClean="0"/>
          </a:p>
          <a:p>
            <a:pPr lvl="1"/>
            <a:r>
              <a:rPr lang="de-DE" dirty="0" smtClean="0"/>
              <a:t>Fast ausschließlich schwache</a:t>
            </a:r>
          </a:p>
          <a:p>
            <a:pPr lvl="1">
              <a:buNone/>
            </a:pPr>
            <a:r>
              <a:rPr lang="de-DE" dirty="0" smtClean="0"/>
              <a:t>	Vernetzungen</a:t>
            </a:r>
          </a:p>
          <a:p>
            <a:pPr lvl="1"/>
            <a:endParaRPr lang="de-DE" sz="900" dirty="0" smtClean="0"/>
          </a:p>
          <a:p>
            <a:r>
              <a:rPr lang="de-DE" dirty="0" err="1" smtClean="0"/>
              <a:t>Synergiepotenziale</a:t>
            </a:r>
            <a:r>
              <a:rPr lang="de-DE" dirty="0" smtClean="0"/>
              <a:t> bleiben </a:t>
            </a:r>
          </a:p>
          <a:p>
            <a:pPr>
              <a:spcBef>
                <a:spcPts val="0"/>
              </a:spcBef>
              <a:buNone/>
            </a:pPr>
            <a:r>
              <a:rPr lang="de-DE" dirty="0" smtClean="0"/>
              <a:t>	ungenutzt</a:t>
            </a:r>
            <a:endParaRPr lang="de-DE" dirty="0"/>
          </a:p>
        </p:txBody>
      </p:sp>
      <p:pic>
        <p:nvPicPr>
          <p:cNvPr id="1026" name="Picture 2"/>
          <p:cNvPicPr>
            <a:picLocks noChangeAspect="1" noChangeArrowheads="1"/>
          </p:cNvPicPr>
          <p:nvPr/>
        </p:nvPicPr>
        <p:blipFill>
          <a:blip r:embed="rId3" cstate="print"/>
          <a:srcRect l="15789" t="4982" r="1754"/>
          <a:stretch>
            <a:fillRect/>
          </a:stretch>
        </p:blipFill>
        <p:spPr bwMode="auto">
          <a:xfrm>
            <a:off x="5144298" y="1643844"/>
            <a:ext cx="3357586" cy="40877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14800" y="161925"/>
            <a:ext cx="6576763" cy="400110"/>
          </a:xfrm>
        </p:spPr>
        <p:txBody>
          <a:bodyPr/>
          <a:lstStyle/>
          <a:p>
            <a:r>
              <a:rPr lang="de-DE" dirty="0" smtClean="0"/>
              <a:t>Wiederverwendung von Forschungsergebnissen</a:t>
            </a:r>
            <a:endParaRPr lang="de-DE" dirty="0"/>
          </a:p>
        </p:txBody>
      </p:sp>
      <p:sp>
        <p:nvSpPr>
          <p:cNvPr id="3" name="Inhaltsplatzhalter 2"/>
          <p:cNvSpPr>
            <a:spLocks noGrp="1"/>
          </p:cNvSpPr>
          <p:nvPr>
            <p:ph idx="1"/>
          </p:nvPr>
        </p:nvSpPr>
        <p:spPr/>
        <p:txBody>
          <a:bodyPr/>
          <a:lstStyle/>
          <a:p>
            <a:pPr>
              <a:spcAft>
                <a:spcPts val="1200"/>
              </a:spcAft>
            </a:pPr>
            <a:r>
              <a:rPr lang="de-DE" dirty="0" smtClean="0"/>
              <a:t>Entwicklungen im Bereich der Prozessorientierten Verwaltung kommen meistens nur einmal zum Einsatz </a:t>
            </a:r>
            <a:r>
              <a:rPr lang="de-DE" dirty="0" smtClean="0"/>
              <a:t/>
            </a:r>
            <a:br>
              <a:rPr lang="de-DE" dirty="0" smtClean="0"/>
            </a:br>
            <a:endParaRPr lang="de-DE" sz="1200" b="0" dirty="0" smtClean="0"/>
          </a:p>
          <a:p>
            <a:pPr>
              <a:spcAft>
                <a:spcPts val="600"/>
              </a:spcAft>
            </a:pPr>
            <a:r>
              <a:rPr lang="de-DE" dirty="0" smtClean="0"/>
              <a:t>Potenzial für Wiederverwendung:</a:t>
            </a:r>
          </a:p>
          <a:p>
            <a:pPr lvl="1">
              <a:spcAft>
                <a:spcPts val="0"/>
              </a:spcAft>
            </a:pPr>
            <a:r>
              <a:rPr lang="de-DE" b="0" dirty="0" smtClean="0"/>
              <a:t>Viele Ergebnisse sind </a:t>
            </a:r>
            <a:br>
              <a:rPr lang="de-DE" b="0" dirty="0" smtClean="0"/>
            </a:br>
            <a:r>
              <a:rPr lang="de-DE" b="0" dirty="0" smtClean="0"/>
              <a:t>theoretisch auf alle bzw. </a:t>
            </a:r>
            <a:br>
              <a:rPr lang="de-DE" b="0" dirty="0" smtClean="0"/>
            </a:br>
            <a:r>
              <a:rPr lang="de-DE" dirty="0" smtClean="0"/>
              <a:t>m</a:t>
            </a:r>
            <a:r>
              <a:rPr lang="de-DE" b="0" dirty="0" smtClean="0"/>
              <a:t>ehrere </a:t>
            </a:r>
            <a:r>
              <a:rPr lang="de-DE" b="0" dirty="0" err="1" smtClean="0"/>
              <a:t>Fachlichkeiten</a:t>
            </a:r>
            <a:r>
              <a:rPr lang="de-DE" b="0" dirty="0" smtClean="0"/>
              <a:t> </a:t>
            </a:r>
            <a:br>
              <a:rPr lang="de-DE" b="0" dirty="0" smtClean="0"/>
            </a:br>
            <a:r>
              <a:rPr lang="de-DE" dirty="0" smtClean="0"/>
              <a:t>a</a:t>
            </a:r>
            <a:r>
              <a:rPr lang="de-DE" b="0" dirty="0" smtClean="0"/>
              <a:t>nwendbar</a:t>
            </a:r>
          </a:p>
          <a:p>
            <a:pPr lvl="1">
              <a:spcAft>
                <a:spcPts val="0"/>
              </a:spcAft>
            </a:pPr>
            <a:r>
              <a:rPr lang="de-DE" dirty="0" err="1" smtClean="0"/>
              <a:t>Großes</a:t>
            </a:r>
            <a:r>
              <a:rPr lang="de-DE" dirty="0" smtClean="0"/>
              <a:t> Potenzial auf </a:t>
            </a:r>
            <a:br>
              <a:rPr lang="de-DE" dirty="0" smtClean="0"/>
            </a:br>
            <a:r>
              <a:rPr lang="de-DE" dirty="0" smtClean="0"/>
              <a:t>kommunaler Ebene</a:t>
            </a:r>
            <a:endParaRPr lang="de-DE" dirty="0"/>
          </a:p>
        </p:txBody>
      </p:sp>
      <p:graphicFrame>
        <p:nvGraphicFramePr>
          <p:cNvPr id="4" name="Diagramm 3"/>
          <p:cNvGraphicFramePr/>
          <p:nvPr/>
        </p:nvGraphicFramePr>
        <p:xfrm>
          <a:off x="4644802" y="2925738"/>
          <a:ext cx="4320480"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eck 4"/>
          <p:cNvSpPr/>
          <p:nvPr/>
        </p:nvSpPr>
        <p:spPr bwMode="auto">
          <a:xfrm>
            <a:off x="5455733" y="3285778"/>
            <a:ext cx="2232248" cy="2664296"/>
          </a:xfrm>
          <a:prstGeom prst="rect">
            <a:avLst/>
          </a:prstGeom>
          <a:noFill/>
          <a:ln w="44450" cap="flat" cmpd="sng" algn="ctr">
            <a:solidFill>
              <a:srgbClr val="7D323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636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5593" y="161925"/>
            <a:ext cx="5085970" cy="400110"/>
          </a:xfrm>
        </p:spPr>
        <p:txBody>
          <a:bodyPr/>
          <a:lstStyle/>
          <a:p>
            <a:r>
              <a:rPr lang="de-DE" dirty="0" smtClean="0"/>
              <a:t>Standardisierung und Harmonisierung</a:t>
            </a:r>
            <a:endParaRPr lang="de-DE" dirty="0"/>
          </a:p>
        </p:txBody>
      </p:sp>
      <p:sp>
        <p:nvSpPr>
          <p:cNvPr id="3" name="Inhaltsplatzhalter 2"/>
          <p:cNvSpPr>
            <a:spLocks noGrp="1"/>
          </p:cNvSpPr>
          <p:nvPr>
            <p:ph idx="1"/>
          </p:nvPr>
        </p:nvSpPr>
        <p:spPr/>
        <p:txBody>
          <a:bodyPr/>
          <a:lstStyle/>
          <a:p>
            <a:r>
              <a:rPr lang="de-DE" dirty="0" smtClean="0"/>
              <a:t>Nur wenige Projekte haben die Entwicklung von Interoperabilitätsstandards sowie Harmonisierungsinitiativen zum Ziel </a:t>
            </a:r>
          </a:p>
          <a:p>
            <a:r>
              <a:rPr lang="de-DE" dirty="0" smtClean="0"/>
              <a:t>Identifizierte Probleme:</a:t>
            </a:r>
          </a:p>
          <a:p>
            <a:pPr lvl="1"/>
            <a:r>
              <a:rPr lang="de-DE" dirty="0" smtClean="0"/>
              <a:t>Geringer Einsatz von </a:t>
            </a:r>
            <a:br>
              <a:rPr lang="de-DE" dirty="0" smtClean="0"/>
            </a:br>
            <a:r>
              <a:rPr lang="de-DE" dirty="0" smtClean="0"/>
              <a:t>Standards</a:t>
            </a:r>
          </a:p>
          <a:p>
            <a:pPr lvl="1"/>
            <a:r>
              <a:rPr lang="de-DE" dirty="0" smtClean="0"/>
              <a:t>Kaum Initiativen zur </a:t>
            </a:r>
            <a:br>
              <a:rPr lang="de-DE" dirty="0" smtClean="0"/>
            </a:br>
            <a:r>
              <a:rPr lang="de-DE" dirty="0" smtClean="0"/>
              <a:t>Standardisierung</a:t>
            </a:r>
          </a:p>
          <a:p>
            <a:pPr lvl="1"/>
            <a:r>
              <a:rPr lang="de-DE" dirty="0" smtClean="0"/>
              <a:t>Entwickelte Ergebnisse</a:t>
            </a:r>
          </a:p>
          <a:p>
            <a:pPr lvl="1" indent="-14288">
              <a:spcBef>
                <a:spcPts val="24"/>
              </a:spcBef>
              <a:buNone/>
            </a:pPr>
            <a:r>
              <a:rPr lang="de-DE" dirty="0" smtClean="0"/>
              <a:t>haben wenig Einfluss auf </a:t>
            </a:r>
          </a:p>
          <a:p>
            <a:pPr lvl="1" indent="-14288">
              <a:spcBef>
                <a:spcPts val="24"/>
              </a:spcBef>
              <a:buNone/>
            </a:pPr>
            <a:r>
              <a:rPr lang="de-DE" dirty="0" smtClean="0"/>
              <a:t>Standardisierungen</a:t>
            </a:r>
            <a:endParaRPr lang="de-DE" dirty="0"/>
          </a:p>
        </p:txBody>
      </p:sp>
      <p:graphicFrame>
        <p:nvGraphicFramePr>
          <p:cNvPr id="4" name="Diagramm 3"/>
          <p:cNvGraphicFramePr/>
          <p:nvPr/>
        </p:nvGraphicFramePr>
        <p:xfrm>
          <a:off x="4356770" y="2781722"/>
          <a:ext cx="4608512"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eck 4"/>
          <p:cNvSpPr/>
          <p:nvPr/>
        </p:nvSpPr>
        <p:spPr bwMode="auto">
          <a:xfrm>
            <a:off x="5076850" y="2925738"/>
            <a:ext cx="1872208" cy="2808312"/>
          </a:xfrm>
          <a:prstGeom prst="rect">
            <a:avLst/>
          </a:prstGeom>
          <a:noFill/>
          <a:ln w="44450" cap="flat" cmpd="sng" algn="ctr">
            <a:solidFill>
              <a:srgbClr val="7D323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636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8772" y="161925"/>
            <a:ext cx="4242791" cy="400110"/>
          </a:xfrm>
        </p:spPr>
        <p:txBody>
          <a:bodyPr/>
          <a:lstStyle/>
          <a:p>
            <a:r>
              <a:rPr lang="de-DE" dirty="0" smtClean="0"/>
              <a:t>Prozessmanagement und Recht</a:t>
            </a:r>
            <a:endParaRPr lang="de-DE" dirty="0"/>
          </a:p>
        </p:txBody>
      </p:sp>
      <p:sp>
        <p:nvSpPr>
          <p:cNvPr id="3" name="Inhaltsplatzhalter 2"/>
          <p:cNvSpPr>
            <a:spLocks noGrp="1"/>
          </p:cNvSpPr>
          <p:nvPr>
            <p:ph idx="1"/>
          </p:nvPr>
        </p:nvSpPr>
        <p:spPr/>
        <p:txBody>
          <a:bodyPr/>
          <a:lstStyle/>
          <a:p>
            <a:r>
              <a:rPr lang="de-DE" dirty="0" smtClean="0"/>
              <a:t>Geringe Verschränkung von Prozessmanagement und Recht</a:t>
            </a:r>
            <a:endParaRPr lang="de-DE" dirty="0"/>
          </a:p>
        </p:txBody>
      </p:sp>
      <p:graphicFrame>
        <p:nvGraphicFramePr>
          <p:cNvPr id="4" name="Diagramm 3"/>
          <p:cNvGraphicFramePr/>
          <p:nvPr/>
        </p:nvGraphicFramePr>
        <p:xfrm>
          <a:off x="1980506" y="1845618"/>
          <a:ext cx="5407025"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eck 4"/>
          <p:cNvSpPr/>
          <p:nvPr/>
        </p:nvSpPr>
        <p:spPr bwMode="auto">
          <a:xfrm>
            <a:off x="5004842" y="3861842"/>
            <a:ext cx="720080" cy="1728192"/>
          </a:xfrm>
          <a:prstGeom prst="rect">
            <a:avLst/>
          </a:prstGeom>
          <a:noFill/>
          <a:ln w="44450" cap="flat" cmpd="sng" algn="ctr">
            <a:solidFill>
              <a:srgbClr val="7D323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636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1320" y="161925"/>
            <a:ext cx="7580243" cy="400110"/>
          </a:xfrm>
        </p:spPr>
        <p:txBody>
          <a:bodyPr/>
          <a:lstStyle/>
          <a:p>
            <a:r>
              <a:rPr lang="de-DE" dirty="0" smtClean="0"/>
              <a:t>Langfristigkeit und Kontinuität des Prozessmanagements</a:t>
            </a:r>
            <a:endParaRPr lang="de-DE" dirty="0"/>
          </a:p>
        </p:txBody>
      </p:sp>
      <p:sp>
        <p:nvSpPr>
          <p:cNvPr id="3" name="Inhaltsplatzhalter 2"/>
          <p:cNvSpPr>
            <a:spLocks noGrp="1"/>
          </p:cNvSpPr>
          <p:nvPr>
            <p:ph idx="1"/>
          </p:nvPr>
        </p:nvSpPr>
        <p:spPr/>
        <p:txBody>
          <a:bodyPr/>
          <a:lstStyle/>
          <a:p>
            <a:r>
              <a:rPr lang="de-DE" dirty="0" smtClean="0"/>
              <a:t>Häufigste Prozessmanagement-Aktivitäten sind Prozessverbesserungen und Umsetzungen</a:t>
            </a:r>
          </a:p>
          <a:p>
            <a:r>
              <a:rPr lang="de-DE" dirty="0" smtClean="0"/>
              <a:t>Wenig Betrachtung von Strategieentwicklung</a:t>
            </a:r>
            <a:r>
              <a:rPr lang="de-DE" dirty="0"/>
              <a:t> </a:t>
            </a:r>
            <a:r>
              <a:rPr lang="de-DE" dirty="0" smtClean="0"/>
              <a:t>und kontinuierlichem Prozessmanagement</a:t>
            </a:r>
          </a:p>
          <a:p>
            <a:endParaRPr lang="de-DE" dirty="0" smtClean="0"/>
          </a:p>
        </p:txBody>
      </p:sp>
      <p:graphicFrame>
        <p:nvGraphicFramePr>
          <p:cNvPr id="4" name="Diagramm 3"/>
          <p:cNvGraphicFramePr/>
          <p:nvPr/>
        </p:nvGraphicFramePr>
        <p:xfrm>
          <a:off x="468338" y="2853730"/>
          <a:ext cx="8352928" cy="276317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hteck 4"/>
          <p:cNvSpPr/>
          <p:nvPr/>
        </p:nvSpPr>
        <p:spPr bwMode="auto">
          <a:xfrm>
            <a:off x="1583290" y="3254714"/>
            <a:ext cx="3600400" cy="216024"/>
          </a:xfrm>
          <a:prstGeom prst="rect">
            <a:avLst/>
          </a:prstGeom>
          <a:noFill/>
          <a:ln w="44450" cap="flat" cmpd="sng" algn="ctr">
            <a:solidFill>
              <a:srgbClr val="7D323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636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chemeClr val="tx1"/>
              </a:solidFill>
              <a:effectLst/>
              <a:latin typeface="Arial Narrow" pitchFamily="34" charset="0"/>
            </a:endParaRPr>
          </a:p>
        </p:txBody>
      </p:sp>
      <p:sp>
        <p:nvSpPr>
          <p:cNvPr id="6" name="Rechteck 5"/>
          <p:cNvSpPr/>
          <p:nvPr/>
        </p:nvSpPr>
        <p:spPr bwMode="auto">
          <a:xfrm>
            <a:off x="770018" y="3992210"/>
            <a:ext cx="5688632" cy="216024"/>
          </a:xfrm>
          <a:prstGeom prst="rect">
            <a:avLst/>
          </a:prstGeom>
          <a:noFill/>
          <a:ln w="44450" cap="flat" cmpd="sng" algn="ctr">
            <a:solidFill>
              <a:srgbClr val="7D323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636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5866" y="161925"/>
            <a:ext cx="4085697" cy="400110"/>
          </a:xfrm>
        </p:spPr>
        <p:txBody>
          <a:bodyPr/>
          <a:lstStyle/>
          <a:p>
            <a:r>
              <a:rPr lang="de-DE" dirty="0" smtClean="0"/>
              <a:t>Akzeptanz und Erfolgswirkung</a:t>
            </a:r>
            <a:endParaRPr lang="de-DE" dirty="0"/>
          </a:p>
        </p:txBody>
      </p:sp>
      <p:sp>
        <p:nvSpPr>
          <p:cNvPr id="3" name="Inhaltsplatzhalter 2"/>
          <p:cNvSpPr>
            <a:spLocks noGrp="1"/>
          </p:cNvSpPr>
          <p:nvPr>
            <p:ph idx="1"/>
          </p:nvPr>
        </p:nvSpPr>
        <p:spPr/>
        <p:txBody>
          <a:bodyPr/>
          <a:lstStyle/>
          <a:p>
            <a:r>
              <a:rPr lang="de-DE" dirty="0" smtClean="0"/>
              <a:t>Interne Sicht</a:t>
            </a:r>
          </a:p>
          <a:p>
            <a:pPr lvl="1"/>
            <a:r>
              <a:rPr lang="de-DE" dirty="0" smtClean="0"/>
              <a:t>Nur 3% der Forschungsergebnisse adressieren </a:t>
            </a:r>
            <a:r>
              <a:rPr lang="de-DE" dirty="0" err="1" smtClean="0"/>
              <a:t>Assessment</a:t>
            </a:r>
            <a:r>
              <a:rPr lang="de-DE" dirty="0" smtClean="0"/>
              <a:t> von Prozessen</a:t>
            </a:r>
          </a:p>
          <a:p>
            <a:pPr lvl="1"/>
            <a:r>
              <a:rPr lang="de-DE" dirty="0" smtClean="0"/>
              <a:t>Kaum Definition von Qualitätskriterien für Prozessmanagement-Ergebnisse</a:t>
            </a:r>
          </a:p>
          <a:p>
            <a:pPr lvl="1"/>
            <a:r>
              <a:rPr lang="de-DE" dirty="0" smtClean="0"/>
              <a:t>Elementar für Erfolgsmessungen von Prozessverbesserungs-maßnahmen</a:t>
            </a:r>
          </a:p>
          <a:p>
            <a:pPr lvl="1"/>
            <a:endParaRPr lang="de-DE" sz="1050" dirty="0" smtClean="0"/>
          </a:p>
          <a:p>
            <a:r>
              <a:rPr lang="de-DE" dirty="0" smtClean="0"/>
              <a:t>Externe Sicht</a:t>
            </a:r>
          </a:p>
          <a:p>
            <a:pPr lvl="1"/>
            <a:r>
              <a:rPr lang="de-DE" dirty="0" smtClean="0"/>
              <a:t>Bürgereinbindung gering</a:t>
            </a:r>
          </a:p>
          <a:p>
            <a:pPr lvl="1"/>
            <a:r>
              <a:rPr lang="de-DE" dirty="0" smtClean="0"/>
              <a:t>Akzeptanzfaktoren selten betrachtet</a:t>
            </a:r>
            <a:endParaRPr lang="de-DE" dirty="0"/>
          </a:p>
        </p:txBody>
      </p:sp>
      <p:pic>
        <p:nvPicPr>
          <p:cNvPr id="52225" name="Picture 1" descr="L:\SECURE\Öffentlichkeitsarbeit\Bilder_lizenzfrei_gekauft\craftsman.jpg"/>
          <p:cNvPicPr>
            <a:picLocks noChangeAspect="1" noChangeArrowheads="1"/>
          </p:cNvPicPr>
          <p:nvPr/>
        </p:nvPicPr>
        <p:blipFill>
          <a:blip r:embed="rId2" cstate="print"/>
          <a:srcRect/>
          <a:stretch>
            <a:fillRect/>
          </a:stretch>
        </p:blipFill>
        <p:spPr bwMode="auto">
          <a:xfrm>
            <a:off x="6231954" y="3505770"/>
            <a:ext cx="1725216" cy="23002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93864" y="152400"/>
            <a:ext cx="1097699" cy="400110"/>
          </a:xfrm>
        </p:spPr>
        <p:txBody>
          <a:bodyPr/>
          <a:lstStyle/>
          <a:p>
            <a:r>
              <a:rPr lang="de-DE" dirty="0" smtClean="0"/>
              <a:t>Agenda</a:t>
            </a:r>
          </a:p>
        </p:txBody>
      </p:sp>
      <p:graphicFrame>
        <p:nvGraphicFramePr>
          <p:cNvPr id="4" name="Diagramm 3"/>
          <p:cNvGraphicFramePr/>
          <p:nvPr/>
        </p:nvGraphicFramePr>
        <p:xfrm>
          <a:off x="635975" y="1125538"/>
          <a:ext cx="732119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93864" y="152400"/>
            <a:ext cx="1097699" cy="400110"/>
          </a:xfrm>
        </p:spPr>
        <p:txBody>
          <a:bodyPr/>
          <a:lstStyle/>
          <a:p>
            <a:r>
              <a:rPr lang="de-DE" dirty="0" smtClean="0"/>
              <a:t>Agenda</a:t>
            </a:r>
          </a:p>
        </p:txBody>
      </p:sp>
      <p:graphicFrame>
        <p:nvGraphicFramePr>
          <p:cNvPr id="4" name="Diagramm 3"/>
          <p:cNvGraphicFramePr/>
          <p:nvPr/>
        </p:nvGraphicFramePr>
        <p:xfrm>
          <a:off x="635975" y="1125538"/>
          <a:ext cx="732119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7864" y="161925"/>
            <a:ext cx="4513699" cy="400110"/>
          </a:xfrm>
        </p:spPr>
        <p:txBody>
          <a:bodyPr/>
          <a:lstStyle/>
          <a:p>
            <a:r>
              <a:rPr lang="de-DE" dirty="0" smtClean="0"/>
              <a:t>Stand der Verwaltungsvernetzung</a:t>
            </a:r>
            <a:endParaRPr lang="de-DE" dirty="0"/>
          </a:p>
        </p:txBody>
      </p:sp>
      <p:sp>
        <p:nvSpPr>
          <p:cNvPr id="3" name="Inhaltsplatzhalter 2"/>
          <p:cNvSpPr>
            <a:spLocks noGrp="1"/>
          </p:cNvSpPr>
          <p:nvPr>
            <p:ph idx="1"/>
          </p:nvPr>
        </p:nvSpPr>
        <p:spPr/>
        <p:txBody>
          <a:bodyPr/>
          <a:lstStyle/>
          <a:p>
            <a:r>
              <a:rPr lang="de-DE" dirty="0" smtClean="0"/>
              <a:t>Vielfache Pilotprojekte zur Stärkung der Verwaltungskooperationen</a:t>
            </a:r>
          </a:p>
          <a:p>
            <a:pPr lvl="1"/>
            <a:r>
              <a:rPr lang="de-DE" dirty="0" smtClean="0"/>
              <a:t>Modellversuch Vernetzte Verwaltung (NRW)</a:t>
            </a:r>
          </a:p>
          <a:p>
            <a:pPr lvl="1"/>
            <a:r>
              <a:rPr lang="de-DE" dirty="0" smtClean="0"/>
              <a:t>Interkommunale E-</a:t>
            </a:r>
            <a:r>
              <a:rPr lang="de-DE" dirty="0" err="1" smtClean="0"/>
              <a:t>Government</a:t>
            </a:r>
            <a:r>
              <a:rPr lang="de-DE" dirty="0" smtClean="0"/>
              <a:t>-Architektur </a:t>
            </a:r>
            <a:br>
              <a:rPr lang="de-DE" dirty="0" smtClean="0"/>
            </a:br>
            <a:r>
              <a:rPr lang="de-DE" dirty="0" smtClean="0"/>
              <a:t>(Niedersachsen)</a:t>
            </a:r>
          </a:p>
          <a:p>
            <a:pPr lvl="1"/>
            <a:r>
              <a:rPr lang="de-DE" dirty="0" smtClean="0"/>
              <a:t>Kooperatives Prozessmanagement </a:t>
            </a:r>
            <a:br>
              <a:rPr lang="de-DE" dirty="0" smtClean="0"/>
            </a:br>
            <a:r>
              <a:rPr lang="de-DE" dirty="0" smtClean="0"/>
              <a:t>Schleswig-Holstein</a:t>
            </a:r>
          </a:p>
          <a:p>
            <a:pPr lvl="1"/>
            <a:r>
              <a:rPr lang="de-DE" dirty="0" smtClean="0"/>
              <a:t>…</a:t>
            </a:r>
          </a:p>
          <a:p>
            <a:pPr lvl="1"/>
            <a:endParaRPr lang="de-DE" dirty="0" smtClean="0"/>
          </a:p>
          <a:p>
            <a:pPr lvl="1">
              <a:buFont typeface="Wingdings"/>
              <a:buChar char="à"/>
            </a:pPr>
            <a:r>
              <a:rPr lang="de-DE" dirty="0" smtClean="0">
                <a:sym typeface="Wingdings" pitchFamily="2" charset="2"/>
              </a:rPr>
              <a:t>Dennoch zögerliche Entwicklung von interkommunaler Zusammenarbeit – vor allem im Bereich des Prozessmanagements</a:t>
            </a:r>
          </a:p>
          <a:p>
            <a:pPr lvl="1">
              <a:buFont typeface="Wingdings"/>
              <a:buChar char="à"/>
            </a:pPr>
            <a:r>
              <a:rPr lang="de-DE" dirty="0" smtClean="0">
                <a:sym typeface="Wingdings" pitchFamily="2" charset="2"/>
              </a:rPr>
              <a:t>Initiativen häufig lokal begrenzt</a:t>
            </a:r>
          </a:p>
          <a:p>
            <a:pPr lvl="1">
              <a:buFont typeface="Wingdings"/>
              <a:buChar char="à"/>
            </a:pPr>
            <a:r>
              <a:rPr lang="de-DE" dirty="0" smtClean="0">
                <a:sym typeface="Wingdings" pitchFamily="2" charset="2"/>
              </a:rPr>
              <a:t>Nachhaltigkeit und tatsächliche Akzeptanz wird nicht betrachtet</a:t>
            </a:r>
            <a:endParaRPr lang="de-DE" dirty="0"/>
          </a:p>
        </p:txBody>
      </p:sp>
      <p:pic>
        <p:nvPicPr>
          <p:cNvPr id="2050" name="Picture 2" descr="gearscape"/>
          <p:cNvPicPr>
            <a:picLocks noChangeAspect="1" noChangeArrowheads="1"/>
          </p:cNvPicPr>
          <p:nvPr/>
        </p:nvPicPr>
        <p:blipFill>
          <a:blip r:embed="rId3" cstate="print"/>
          <a:srcRect/>
          <a:stretch>
            <a:fillRect/>
          </a:stretch>
        </p:blipFill>
        <p:spPr bwMode="auto">
          <a:xfrm>
            <a:off x="6805042" y="1053530"/>
            <a:ext cx="1998222" cy="266429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b="7143"/>
          <a:stretch>
            <a:fillRect/>
          </a:stretch>
        </p:blipFill>
        <p:spPr bwMode="auto">
          <a:xfrm>
            <a:off x="2988618" y="4077866"/>
            <a:ext cx="3492674" cy="1872208"/>
          </a:xfrm>
          <a:prstGeom prst="rect">
            <a:avLst/>
          </a:prstGeom>
          <a:noFill/>
          <a:ln w="9525">
            <a:noFill/>
            <a:miter lim="800000"/>
            <a:headEnd/>
            <a:tailEnd/>
          </a:ln>
          <a:effectLst/>
        </p:spPr>
      </p:pic>
      <p:sp>
        <p:nvSpPr>
          <p:cNvPr id="2" name="Titel 1"/>
          <p:cNvSpPr>
            <a:spLocks noGrp="1"/>
          </p:cNvSpPr>
          <p:nvPr>
            <p:ph type="title"/>
          </p:nvPr>
        </p:nvSpPr>
        <p:spPr>
          <a:xfrm>
            <a:off x="3254535" y="161925"/>
            <a:ext cx="5437028" cy="800219"/>
          </a:xfrm>
        </p:spPr>
        <p:txBody>
          <a:bodyPr/>
          <a:lstStyle/>
          <a:p>
            <a:r>
              <a:rPr lang="de-DE" dirty="0" smtClean="0"/>
              <a:t>Potenziale von Vernetzungen im Bereich </a:t>
            </a:r>
            <a:br>
              <a:rPr lang="de-DE" dirty="0" smtClean="0"/>
            </a:br>
            <a:r>
              <a:rPr lang="de-DE" dirty="0" smtClean="0"/>
              <a:t>des Prozessmanagements</a:t>
            </a:r>
            <a:endParaRPr lang="de-DE" dirty="0"/>
          </a:p>
        </p:txBody>
      </p:sp>
      <p:sp>
        <p:nvSpPr>
          <p:cNvPr id="3" name="Inhaltsplatzhalter 2"/>
          <p:cNvSpPr>
            <a:spLocks noGrp="1"/>
          </p:cNvSpPr>
          <p:nvPr>
            <p:ph idx="1"/>
          </p:nvPr>
        </p:nvSpPr>
        <p:spPr/>
        <p:txBody>
          <a:bodyPr/>
          <a:lstStyle/>
          <a:p>
            <a:r>
              <a:rPr lang="de-DE" dirty="0" smtClean="0"/>
              <a:t>Arbeitsteilige Modellierung</a:t>
            </a:r>
          </a:p>
          <a:p>
            <a:r>
              <a:rPr lang="de-DE" dirty="0" smtClean="0"/>
              <a:t>Wissensaufbau durch Erfahrungsaustausch und gemeinsame Lösungsentwicklungen</a:t>
            </a:r>
          </a:p>
          <a:p>
            <a:r>
              <a:rPr lang="de-DE" dirty="0" smtClean="0"/>
              <a:t>Austausch von Best Practices sowie Einsatz bereits entwickelter Lösungen</a:t>
            </a:r>
          </a:p>
          <a:p>
            <a:r>
              <a:rPr lang="de-DE" dirty="0" smtClean="0"/>
              <a:t>Interkommunale Vernetzung zum Überwinden interner Barrieren</a:t>
            </a:r>
          </a:p>
          <a:p>
            <a:r>
              <a:rPr lang="de-DE" dirty="0" smtClean="0"/>
              <a:t>Grundstein für weitere kommunale Zusammenarbeit</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93864" y="152400"/>
            <a:ext cx="1097699" cy="400110"/>
          </a:xfrm>
        </p:spPr>
        <p:txBody>
          <a:bodyPr/>
          <a:lstStyle/>
          <a:p>
            <a:r>
              <a:rPr lang="de-DE" dirty="0" smtClean="0"/>
              <a:t>Agenda</a:t>
            </a:r>
          </a:p>
        </p:txBody>
      </p:sp>
      <p:graphicFrame>
        <p:nvGraphicFramePr>
          <p:cNvPr id="4" name="Diagramm 3"/>
          <p:cNvGraphicFramePr/>
          <p:nvPr/>
        </p:nvGraphicFramePr>
        <p:xfrm>
          <a:off x="635975" y="1125538"/>
          <a:ext cx="732119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0430" y="161925"/>
            <a:ext cx="3571133" cy="400110"/>
          </a:xfrm>
        </p:spPr>
        <p:txBody>
          <a:bodyPr/>
          <a:lstStyle/>
          <a:p>
            <a:r>
              <a:rPr lang="de-DE" dirty="0" smtClean="0"/>
              <a:t>Status quo der Vernetzung</a:t>
            </a:r>
            <a:endParaRPr lang="de-DE" dirty="0"/>
          </a:p>
        </p:txBody>
      </p:sp>
      <p:sp>
        <p:nvSpPr>
          <p:cNvPr id="3" name="Inhaltsplatzhalter 2"/>
          <p:cNvSpPr>
            <a:spLocks noGrp="1"/>
          </p:cNvSpPr>
          <p:nvPr>
            <p:ph idx="1"/>
          </p:nvPr>
        </p:nvSpPr>
        <p:spPr/>
        <p:txBody>
          <a:bodyPr/>
          <a:lstStyle/>
          <a:p>
            <a:r>
              <a:rPr lang="de-DE" dirty="0" smtClean="0"/>
              <a:t>Vielfältige Bestrebungen, Prozessmanagement in öffentlichen Verwaltungen zu etablieren</a:t>
            </a:r>
          </a:p>
          <a:p>
            <a:endParaRPr lang="de-DE" sz="1050" dirty="0" smtClean="0"/>
          </a:p>
          <a:p>
            <a:r>
              <a:rPr lang="de-DE" dirty="0" smtClean="0"/>
              <a:t>Ganzheitliche Prozessorientierung findet aber noch nicht statt</a:t>
            </a:r>
          </a:p>
          <a:p>
            <a:endParaRPr lang="de-DE" sz="1050" dirty="0" smtClean="0"/>
          </a:p>
          <a:p>
            <a:r>
              <a:rPr lang="de-DE" dirty="0" smtClean="0"/>
              <a:t>Nachhaltigkeit und Langfristigkeit von Prozessen kaum betrachtet</a:t>
            </a:r>
          </a:p>
          <a:p>
            <a:endParaRPr lang="de-DE" sz="1050" dirty="0" smtClean="0"/>
          </a:p>
          <a:p>
            <a:r>
              <a:rPr lang="de-DE" dirty="0" smtClean="0"/>
              <a:t>Entwicklung vieler Insellösungen,</a:t>
            </a:r>
            <a:br>
              <a:rPr lang="de-DE" dirty="0" smtClean="0"/>
            </a:br>
            <a:r>
              <a:rPr lang="de-DE" dirty="0" smtClean="0"/>
              <a:t>kaum Austausch zwischen den </a:t>
            </a:r>
            <a:br>
              <a:rPr lang="de-DE" dirty="0" smtClean="0"/>
            </a:br>
            <a:r>
              <a:rPr lang="de-DE" dirty="0" smtClean="0"/>
              <a:t>Verwaltungen</a:t>
            </a:r>
          </a:p>
          <a:p>
            <a:endParaRPr lang="de-DE" dirty="0" smtClean="0"/>
          </a:p>
          <a:p>
            <a:endParaRPr lang="de-DE" dirty="0" smtClean="0"/>
          </a:p>
          <a:p>
            <a:endParaRPr lang="de-DE" sz="1050" dirty="0" smtClean="0"/>
          </a:p>
        </p:txBody>
      </p:sp>
      <p:pic>
        <p:nvPicPr>
          <p:cNvPr id="9218" name="Picture 2" descr="global solution"/>
          <p:cNvPicPr>
            <a:picLocks noChangeAspect="1" noChangeArrowheads="1"/>
          </p:cNvPicPr>
          <p:nvPr/>
        </p:nvPicPr>
        <p:blipFill>
          <a:blip r:embed="rId3" cstate="print"/>
          <a:srcRect/>
          <a:stretch>
            <a:fillRect/>
          </a:stretch>
        </p:blipFill>
        <p:spPr bwMode="auto">
          <a:xfrm>
            <a:off x="5868938" y="3734941"/>
            <a:ext cx="2569468" cy="19271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68281" y="161925"/>
            <a:ext cx="3223282" cy="400110"/>
          </a:xfrm>
        </p:spPr>
        <p:txBody>
          <a:bodyPr/>
          <a:lstStyle/>
          <a:p>
            <a:r>
              <a:rPr lang="de-DE" dirty="0" smtClean="0"/>
              <a:t>Resultierende Probleme</a:t>
            </a:r>
            <a:endParaRPr lang="de-DE" dirty="0"/>
          </a:p>
        </p:txBody>
      </p:sp>
      <p:sp>
        <p:nvSpPr>
          <p:cNvPr id="3" name="Inhaltsplatzhalter 2"/>
          <p:cNvSpPr>
            <a:spLocks noGrp="1"/>
          </p:cNvSpPr>
          <p:nvPr>
            <p:ph idx="1"/>
          </p:nvPr>
        </p:nvSpPr>
        <p:spPr/>
        <p:txBody>
          <a:bodyPr/>
          <a:lstStyle/>
          <a:p>
            <a:pPr>
              <a:buNone/>
            </a:pPr>
            <a:r>
              <a:rPr lang="de-DE" dirty="0" smtClean="0"/>
              <a:t>	Fehlende Vernetzung führt zu vielen Problemen:</a:t>
            </a:r>
          </a:p>
          <a:p>
            <a:endParaRPr lang="de-DE" sz="1050" dirty="0" smtClean="0"/>
          </a:p>
          <a:p>
            <a:r>
              <a:rPr lang="de-DE" b="0" dirty="0" smtClean="0"/>
              <a:t>Das Rad wird immer neu erfunden – Forschungsergebnisse werden nicht wiederverwendet</a:t>
            </a:r>
          </a:p>
          <a:p>
            <a:endParaRPr lang="de-DE" sz="1050" dirty="0" smtClean="0"/>
          </a:p>
          <a:p>
            <a:r>
              <a:rPr lang="de-DE" b="0" dirty="0" smtClean="0"/>
              <a:t>Standards werden selten genutzt</a:t>
            </a:r>
          </a:p>
          <a:p>
            <a:endParaRPr lang="de-DE" sz="1050" dirty="0" smtClean="0"/>
          </a:p>
          <a:p>
            <a:r>
              <a:rPr lang="de-DE" b="0" dirty="0" err="1" smtClean="0"/>
              <a:t>Synergiepotenziale</a:t>
            </a:r>
            <a:r>
              <a:rPr lang="de-DE" b="0" dirty="0" smtClean="0"/>
              <a:t> bleiben ungenutzt</a:t>
            </a:r>
          </a:p>
          <a:p>
            <a:endParaRPr lang="de-DE" sz="1050" b="0" dirty="0" smtClean="0"/>
          </a:p>
          <a:p>
            <a:r>
              <a:rPr lang="de-DE" b="0" dirty="0" smtClean="0"/>
              <a:t>Langfristige Lösungen bleiben unbeachtet</a:t>
            </a:r>
          </a:p>
          <a:p>
            <a:endParaRPr lang="de-DE" dirty="0" smtClean="0"/>
          </a:p>
          <a:p>
            <a:endParaRPr lang="de-DE" dirty="0" smtClean="0"/>
          </a:p>
          <a:p>
            <a:endParaRPr lang="de-DE" dirty="0" smtClean="0"/>
          </a:p>
          <a:p>
            <a:endParaRPr lang="de-DE" sz="105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47376" y="161925"/>
            <a:ext cx="1144187" cy="400110"/>
          </a:xfrm>
        </p:spPr>
        <p:txBody>
          <a:bodyPr/>
          <a:lstStyle/>
          <a:p>
            <a:r>
              <a:rPr lang="de-DE" dirty="0" smtClean="0"/>
              <a:t>Ausweg</a:t>
            </a:r>
            <a:endParaRPr lang="de-DE" dirty="0"/>
          </a:p>
        </p:txBody>
      </p:sp>
      <p:sp>
        <p:nvSpPr>
          <p:cNvPr id="3" name="Inhaltsplatzhalter 2"/>
          <p:cNvSpPr>
            <a:spLocks noGrp="1"/>
          </p:cNvSpPr>
          <p:nvPr>
            <p:ph idx="1"/>
          </p:nvPr>
        </p:nvSpPr>
        <p:spPr/>
        <p:txBody>
          <a:bodyPr/>
          <a:lstStyle/>
          <a:p>
            <a:r>
              <a:rPr lang="de-DE" dirty="0" smtClean="0"/>
              <a:t>Förderung des Austauschs sowohl </a:t>
            </a:r>
            <a:r>
              <a:rPr lang="de-DE" dirty="0" smtClean="0"/>
              <a:t>mit Forschern </a:t>
            </a:r>
            <a:r>
              <a:rPr lang="de-DE" dirty="0" smtClean="0"/>
              <a:t>der Prozessorientierten Verwaltung als auch zwischen Verwaltungen selbst:</a:t>
            </a:r>
          </a:p>
          <a:p>
            <a:endParaRPr lang="de-DE" sz="1200" dirty="0" smtClean="0"/>
          </a:p>
          <a:p>
            <a:pPr lvl="1"/>
            <a:r>
              <a:rPr lang="de-DE" dirty="0" smtClean="0"/>
              <a:t>Gezielte Förderung von Verbundprojekten</a:t>
            </a:r>
          </a:p>
          <a:p>
            <a:pPr lvl="1"/>
            <a:r>
              <a:rPr lang="de-DE" dirty="0" smtClean="0"/>
              <a:t>Plattform zum Wissens- und Erfahrungsaustausch inkl. Forum</a:t>
            </a:r>
          </a:p>
          <a:p>
            <a:pPr lvl="1"/>
            <a:r>
              <a:rPr lang="de-DE" dirty="0" smtClean="0"/>
              <a:t>Regelmäßige Treffen</a:t>
            </a:r>
          </a:p>
          <a:p>
            <a:pPr lvl="1"/>
            <a:r>
              <a:rPr lang="de-DE" dirty="0" smtClean="0"/>
              <a:t>Gemeinsame Schulungen und Coachings</a:t>
            </a:r>
          </a:p>
          <a:p>
            <a:pPr lvl="1"/>
            <a:r>
              <a:rPr lang="de-DE" dirty="0" smtClean="0"/>
              <a:t>Community </a:t>
            </a:r>
            <a:r>
              <a:rPr lang="de-DE" dirty="0" err="1" smtClean="0"/>
              <a:t>Building</a:t>
            </a:r>
            <a:r>
              <a:rPr lang="de-DE" dirty="0" smtClean="0"/>
              <a:t> Features</a:t>
            </a:r>
          </a:p>
          <a:p>
            <a:pPr lvl="1"/>
            <a:endParaRPr lang="de-DE" dirty="0" smtClean="0"/>
          </a:p>
        </p:txBody>
      </p:sp>
      <p:pic>
        <p:nvPicPr>
          <p:cNvPr id="8193" name="Picture 1"/>
          <p:cNvPicPr>
            <a:picLocks noChangeAspect="1" noChangeArrowheads="1"/>
          </p:cNvPicPr>
          <p:nvPr/>
        </p:nvPicPr>
        <p:blipFill>
          <a:blip r:embed="rId2" cstate="print"/>
          <a:srcRect/>
          <a:stretch>
            <a:fillRect/>
          </a:stretch>
        </p:blipFill>
        <p:spPr bwMode="auto">
          <a:xfrm>
            <a:off x="6372994" y="3861842"/>
            <a:ext cx="2246630" cy="1503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9145588" cy="68595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spcBef>
                <a:spcPts val="400"/>
              </a:spcBef>
            </a:pPr>
            <a:endParaRPr lang="de-DE" dirty="0">
              <a:solidFill>
                <a:prstClr val="black"/>
              </a:solidFill>
            </a:endParaRPr>
          </a:p>
        </p:txBody>
      </p:sp>
      <p:pic>
        <p:nvPicPr>
          <p:cNvPr id="2" name="Grafik 1"/>
          <p:cNvPicPr>
            <a:picLocks noChangeAspect="1"/>
          </p:cNvPicPr>
          <p:nvPr/>
        </p:nvPicPr>
        <p:blipFill rotWithShape="1">
          <a:blip r:embed="rId2" cstate="print">
            <a:extLst>
              <a:ext uri="{28A0092B-C50C-407E-A947-70E740481C1C}">
                <a14:useLocalDpi xmlns="" xmlns:a14="http://schemas.microsoft.com/office/drawing/2010/main" val="0"/>
              </a:ext>
            </a:extLst>
          </a:blip>
          <a:srcRect l="1112" t="11776" r="24610" b="2287"/>
          <a:stretch/>
        </p:blipFill>
        <p:spPr>
          <a:xfrm flipH="1">
            <a:off x="-2" y="8965"/>
            <a:ext cx="8707361" cy="6859589"/>
          </a:xfrm>
          <a:prstGeom prst="rect">
            <a:avLst/>
          </a:prstGeom>
        </p:spPr>
      </p:pic>
      <p:sp>
        <p:nvSpPr>
          <p:cNvPr id="9" name="Titel 8"/>
          <p:cNvSpPr>
            <a:spLocks noGrp="1"/>
          </p:cNvSpPr>
          <p:nvPr>
            <p:ph type="ctrTitle"/>
          </p:nvPr>
        </p:nvSpPr>
        <p:spPr>
          <a:xfrm>
            <a:off x="1836015" y="3572703"/>
            <a:ext cx="6985045" cy="1500545"/>
          </a:xfrm>
        </p:spPr>
        <p:txBody>
          <a:bodyPr/>
          <a:lstStyle/>
          <a:p>
            <a:r>
              <a:rPr lang="de-DE" dirty="0" smtClean="0"/>
              <a:t>Prozessmanagement.</a:t>
            </a:r>
            <a:br>
              <a:rPr lang="de-DE" dirty="0" smtClean="0"/>
            </a:br>
            <a:r>
              <a:rPr lang="de-DE" dirty="0" smtClean="0"/>
              <a:t>Gemeinsam. Machen.</a:t>
            </a:r>
            <a:endParaRPr lang="de-DE" dirty="0"/>
          </a:p>
        </p:txBody>
      </p:sp>
      <p:sp>
        <p:nvSpPr>
          <p:cNvPr id="10" name="Untertitel 9"/>
          <p:cNvSpPr>
            <a:spLocks noGrp="1"/>
          </p:cNvSpPr>
          <p:nvPr>
            <p:ph type="subTitle" idx="1"/>
          </p:nvPr>
        </p:nvSpPr>
        <p:spPr>
          <a:xfrm>
            <a:off x="1836015" y="5144703"/>
            <a:ext cx="6985045" cy="566857"/>
          </a:xfrm>
        </p:spPr>
        <p:txBody>
          <a:bodyPr/>
          <a:lstStyle/>
          <a:p>
            <a:r>
              <a:rPr lang="de-DE" dirty="0" smtClean="0"/>
              <a:t>Interkommunale Verwaltungsmodernisierung im Netzwerk</a:t>
            </a:r>
            <a:endParaRPr lang="de-DE" dirty="0"/>
          </a:p>
        </p:txBody>
      </p:sp>
      <p:sp>
        <p:nvSpPr>
          <p:cNvPr id="11" name="Textplatzhalter 10"/>
          <p:cNvSpPr>
            <a:spLocks noGrp="1"/>
          </p:cNvSpPr>
          <p:nvPr>
            <p:ph type="body" sz="quarter" idx="10"/>
          </p:nvPr>
        </p:nvSpPr>
        <p:spPr>
          <a:xfrm>
            <a:off x="3924609" y="5642959"/>
            <a:ext cx="1368390" cy="500178"/>
          </a:xfrm>
        </p:spPr>
        <p:txBody>
          <a:bodyPr/>
          <a:lstStyle/>
          <a:p>
            <a:r>
              <a:rPr lang="de-DE" dirty="0" smtClean="0">
                <a:solidFill>
                  <a:srgbClr val="005687"/>
                </a:solidFill>
              </a:rPr>
              <a:t>Unterstützt von </a:t>
            </a:r>
            <a:endParaRPr lang="de-DE" dirty="0">
              <a:solidFill>
                <a:srgbClr val="005687"/>
              </a:solidFill>
            </a:endParaRPr>
          </a:p>
        </p:txBody>
      </p:sp>
      <p:pic>
        <p:nvPicPr>
          <p:cNvPr id="7" name="Picture 2"/>
          <p:cNvPicPr>
            <a:picLocks noChangeAspect="1" noChangeArrowheads="1"/>
          </p:cNvPicPr>
          <p:nvPr/>
        </p:nvPicPr>
        <p:blipFill>
          <a:blip r:embed="rId3" cstate="print"/>
          <a:stretch>
            <a:fillRect/>
          </a:stretch>
        </p:blipFill>
        <p:spPr bwMode="auto">
          <a:xfrm>
            <a:off x="6013205" y="164843"/>
            <a:ext cx="2615385" cy="1147429"/>
          </a:xfrm>
          <a:prstGeom prst="rect">
            <a:avLst/>
          </a:prstGeom>
          <a:noFill/>
          <a:ln w="9525">
            <a:noFill/>
            <a:miter lim="800000"/>
            <a:headEnd/>
            <a:tailEnd/>
          </a:ln>
          <a:effectLst/>
        </p:spPr>
      </p:pic>
      <p:pic>
        <p:nvPicPr>
          <p:cNvPr id="30722" name="Picture 2" descr="L:\03 - PR &amp; Marketing\00 - Corporate Identity\06_CI von Kunden &amp; Partnern\DSTGB\Logo_DStGB-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52463" y="5893048"/>
            <a:ext cx="1287168" cy="561782"/>
          </a:xfrm>
          <a:prstGeom prst="rect">
            <a:avLst/>
          </a:prstGeom>
          <a:noFill/>
          <a:extLst>
            <a:ext uri="{909E8E84-426E-40DD-AFC4-6F175D3DCCD1}">
              <a14:hiddenFill xmlns="" xmlns:a14="http://schemas.microsoft.com/office/drawing/2010/main">
                <a:solidFill>
                  <a:srgbClr val="FFFFFF"/>
                </a:solidFill>
              </a14:hiddenFill>
            </a:ext>
          </a:extLst>
        </p:spPr>
      </p:pic>
      <p:pic>
        <p:nvPicPr>
          <p:cNvPr id="30723" name="Picture 3" descr="L:\03 - PR &amp; Marketing\00 - Corporate Identity\06_CI von Kunden &amp; Partnern\Behörden Spiegel\Behörden-Spiegel-Logo-aktuell.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924609" y="5893048"/>
            <a:ext cx="2669594" cy="5617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51283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Gerade Verbindung 25"/>
          <p:cNvCxnSpPr/>
          <p:nvPr/>
        </p:nvCxnSpPr>
        <p:spPr>
          <a:xfrm>
            <a:off x="5292999" y="1484657"/>
            <a:ext cx="1244" cy="3851089"/>
          </a:xfrm>
          <a:prstGeom prst="line">
            <a:avLst/>
          </a:prstGeom>
          <a:noFill/>
          <a:ln w="95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7" name="Rechtwinkliges Dreieck 6"/>
          <p:cNvSpPr/>
          <p:nvPr/>
        </p:nvSpPr>
        <p:spPr>
          <a:xfrm flipH="1" flipV="1">
            <a:off x="467633" y="2141774"/>
            <a:ext cx="72013" cy="72017"/>
          </a:xfrm>
          <a:prstGeom prst="rtTriangle">
            <a:avLst/>
          </a:prstGeom>
          <a:solidFill>
            <a:schemeClr val="bg2"/>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62" name="Rechtwinkliges Dreieck 61"/>
          <p:cNvSpPr/>
          <p:nvPr/>
        </p:nvSpPr>
        <p:spPr>
          <a:xfrm flipH="1" flipV="1">
            <a:off x="467633" y="2781580"/>
            <a:ext cx="72013" cy="72017"/>
          </a:xfrm>
          <a:prstGeom prst="rtTriangle">
            <a:avLst/>
          </a:prstGeom>
          <a:solidFill>
            <a:schemeClr val="bg2"/>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68" name="Rechtwinkliges Dreieck 67"/>
          <p:cNvSpPr/>
          <p:nvPr/>
        </p:nvSpPr>
        <p:spPr>
          <a:xfrm flipH="1" flipV="1">
            <a:off x="467633" y="3429802"/>
            <a:ext cx="72013" cy="72017"/>
          </a:xfrm>
          <a:prstGeom prst="rtTriangle">
            <a:avLst/>
          </a:prstGeom>
          <a:solidFill>
            <a:schemeClr val="bg2"/>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74" name="Rechtwinkliges Dreieck 73"/>
          <p:cNvSpPr/>
          <p:nvPr/>
        </p:nvSpPr>
        <p:spPr>
          <a:xfrm flipH="1" flipV="1">
            <a:off x="467633" y="4078024"/>
            <a:ext cx="72013" cy="72017"/>
          </a:xfrm>
          <a:prstGeom prst="rtTriangle">
            <a:avLst/>
          </a:prstGeom>
          <a:solidFill>
            <a:schemeClr val="bg2"/>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80" name="Rechtwinkliges Dreieck 79"/>
          <p:cNvSpPr/>
          <p:nvPr/>
        </p:nvSpPr>
        <p:spPr>
          <a:xfrm flipH="1" flipV="1">
            <a:off x="467633" y="4726246"/>
            <a:ext cx="72013" cy="72017"/>
          </a:xfrm>
          <a:prstGeom prst="rtTriangle">
            <a:avLst/>
          </a:prstGeom>
          <a:solidFill>
            <a:schemeClr val="bg2"/>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87" name="Rechtwinkliges Dreieck 86"/>
          <p:cNvSpPr/>
          <p:nvPr/>
        </p:nvSpPr>
        <p:spPr>
          <a:xfrm flipH="1" flipV="1">
            <a:off x="467633" y="5374468"/>
            <a:ext cx="72013" cy="72017"/>
          </a:xfrm>
          <a:prstGeom prst="rtTriangle">
            <a:avLst/>
          </a:prstGeom>
          <a:solidFill>
            <a:schemeClr val="bg2"/>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pic>
        <p:nvPicPr>
          <p:cNvPr id="4097" name="Grafik 409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35877" y="2925621"/>
            <a:ext cx="3781984" cy="3097061"/>
          </a:xfrm>
          <a:prstGeom prst="rect">
            <a:avLst/>
          </a:prstGeom>
        </p:spPr>
      </p:pic>
      <p:sp>
        <p:nvSpPr>
          <p:cNvPr id="60" name="Rechteck 59"/>
          <p:cNvSpPr/>
          <p:nvPr/>
        </p:nvSpPr>
        <p:spPr>
          <a:xfrm>
            <a:off x="539844" y="1484657"/>
            <a:ext cx="4754400" cy="3852892"/>
          </a:xfrm>
          <a:custGeom>
            <a:avLst/>
            <a:gdLst>
              <a:gd name="connsiteX0" fmla="*/ 0 w 4752330"/>
              <a:gd name="connsiteY0" fmla="*/ 0 h 4032919"/>
              <a:gd name="connsiteX1" fmla="*/ 4752330 w 4752330"/>
              <a:gd name="connsiteY1" fmla="*/ 0 h 4032919"/>
              <a:gd name="connsiteX2" fmla="*/ 4752330 w 4752330"/>
              <a:gd name="connsiteY2" fmla="*/ 4032919 h 4032919"/>
              <a:gd name="connsiteX3" fmla="*/ 0 w 4752330"/>
              <a:gd name="connsiteY3" fmla="*/ 4032919 h 4032919"/>
              <a:gd name="connsiteX4" fmla="*/ 0 w 4752330"/>
              <a:gd name="connsiteY4" fmla="*/ 0 h 4032919"/>
              <a:gd name="connsiteX0" fmla="*/ 0 w 4752330"/>
              <a:gd name="connsiteY0" fmla="*/ 0 h 4032919"/>
              <a:gd name="connsiteX1" fmla="*/ 4752330 w 4752330"/>
              <a:gd name="connsiteY1" fmla="*/ 0 h 4032919"/>
              <a:gd name="connsiteX2" fmla="*/ 4748530 w 4752330"/>
              <a:gd name="connsiteY2" fmla="*/ 1761807 h 4032919"/>
              <a:gd name="connsiteX3" fmla="*/ 4752330 w 4752330"/>
              <a:gd name="connsiteY3" fmla="*/ 4032919 h 4032919"/>
              <a:gd name="connsiteX4" fmla="*/ 0 w 4752330"/>
              <a:gd name="connsiteY4" fmla="*/ 4032919 h 4032919"/>
              <a:gd name="connsiteX5" fmla="*/ 0 w 4752330"/>
              <a:gd name="connsiteY5" fmla="*/ 0 h 4032919"/>
              <a:gd name="connsiteX0" fmla="*/ 4752330 w 4843770"/>
              <a:gd name="connsiteY0" fmla="*/ 4032919 h 4124359"/>
              <a:gd name="connsiteX1" fmla="*/ 0 w 4843770"/>
              <a:gd name="connsiteY1" fmla="*/ 4032919 h 4124359"/>
              <a:gd name="connsiteX2" fmla="*/ 0 w 4843770"/>
              <a:gd name="connsiteY2" fmla="*/ 0 h 4124359"/>
              <a:gd name="connsiteX3" fmla="*/ 4752330 w 4843770"/>
              <a:gd name="connsiteY3" fmla="*/ 0 h 4124359"/>
              <a:gd name="connsiteX4" fmla="*/ 4748530 w 4843770"/>
              <a:gd name="connsiteY4" fmla="*/ 1761807 h 4124359"/>
              <a:gd name="connsiteX5" fmla="*/ 4843770 w 4843770"/>
              <a:gd name="connsiteY5" fmla="*/ 4124359 h 4124359"/>
              <a:gd name="connsiteX0" fmla="*/ 4752330 w 4752330"/>
              <a:gd name="connsiteY0" fmla="*/ 4032919 h 4032919"/>
              <a:gd name="connsiteX1" fmla="*/ 0 w 4752330"/>
              <a:gd name="connsiteY1" fmla="*/ 4032919 h 4032919"/>
              <a:gd name="connsiteX2" fmla="*/ 0 w 4752330"/>
              <a:gd name="connsiteY2" fmla="*/ 0 h 4032919"/>
              <a:gd name="connsiteX3" fmla="*/ 4752330 w 4752330"/>
              <a:gd name="connsiteY3" fmla="*/ 0 h 4032919"/>
              <a:gd name="connsiteX4" fmla="*/ 4748530 w 4752330"/>
              <a:gd name="connsiteY4" fmla="*/ 1761807 h 4032919"/>
              <a:gd name="connsiteX0" fmla="*/ 0 w 4752330"/>
              <a:gd name="connsiteY0" fmla="*/ 4032919 h 4032919"/>
              <a:gd name="connsiteX1" fmla="*/ 0 w 4752330"/>
              <a:gd name="connsiteY1" fmla="*/ 0 h 4032919"/>
              <a:gd name="connsiteX2" fmla="*/ 4752330 w 4752330"/>
              <a:gd name="connsiteY2" fmla="*/ 0 h 4032919"/>
              <a:gd name="connsiteX3" fmla="*/ 4748530 w 4752330"/>
              <a:gd name="connsiteY3" fmla="*/ 1761807 h 4032919"/>
              <a:gd name="connsiteX0" fmla="*/ 0 w 4752330"/>
              <a:gd name="connsiteY0" fmla="*/ 4032919 h 4032919"/>
              <a:gd name="connsiteX1" fmla="*/ 0 w 4752330"/>
              <a:gd name="connsiteY1" fmla="*/ 0 h 4032919"/>
              <a:gd name="connsiteX2" fmla="*/ 4752330 w 4752330"/>
              <a:gd name="connsiteY2" fmla="*/ 0 h 4032919"/>
              <a:gd name="connsiteX3" fmla="*/ 4708049 w 4752330"/>
              <a:gd name="connsiteY3" fmla="*/ 1761807 h 4032919"/>
              <a:gd name="connsiteX0" fmla="*/ 0 w 4753574"/>
              <a:gd name="connsiteY0" fmla="*/ 4032919 h 4032919"/>
              <a:gd name="connsiteX1" fmla="*/ 0 w 4753574"/>
              <a:gd name="connsiteY1" fmla="*/ 0 h 4032919"/>
              <a:gd name="connsiteX2" fmla="*/ 4752330 w 4753574"/>
              <a:gd name="connsiteY2" fmla="*/ 0 h 4032919"/>
              <a:gd name="connsiteX3" fmla="*/ 4753293 w 4753574"/>
              <a:gd name="connsiteY3" fmla="*/ 1792921 h 4032919"/>
            </a:gdLst>
            <a:ahLst/>
            <a:cxnLst>
              <a:cxn ang="0">
                <a:pos x="connsiteX0" y="connsiteY0"/>
              </a:cxn>
              <a:cxn ang="0">
                <a:pos x="connsiteX1" y="connsiteY1"/>
              </a:cxn>
              <a:cxn ang="0">
                <a:pos x="connsiteX2" y="connsiteY2"/>
              </a:cxn>
              <a:cxn ang="0">
                <a:pos x="connsiteX3" y="connsiteY3"/>
              </a:cxn>
            </a:cxnLst>
            <a:rect l="l" t="t" r="r" b="b"/>
            <a:pathLst>
              <a:path w="4753574" h="4032919">
                <a:moveTo>
                  <a:pt x="0" y="4032919"/>
                </a:moveTo>
                <a:lnTo>
                  <a:pt x="0" y="0"/>
                </a:lnTo>
                <a:lnTo>
                  <a:pt x="4752330" y="0"/>
                </a:lnTo>
                <a:cubicBezTo>
                  <a:pt x="4751063" y="587269"/>
                  <a:pt x="4754560" y="1205652"/>
                  <a:pt x="4753293" y="1792921"/>
                </a:cubicBezTo>
              </a:path>
            </a:pathLst>
          </a:custGeom>
          <a:noFill/>
          <a:ln w="95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9" tIns="45725" rIns="91449" bIns="45725" numCol="1" spcCol="0" rtlCol="0" fromWordArt="0" anchor="ctr" anchorCtr="0" forceAA="0" compatLnSpc="1">
            <a:prstTxWarp prst="textNoShape">
              <a:avLst/>
            </a:prstTxWarp>
            <a:noAutofit/>
          </a:bodyPr>
          <a:lstStyle/>
          <a:p>
            <a:pPr algn="ctr">
              <a:spcBef>
                <a:spcPts val="400"/>
              </a:spcBef>
            </a:pPr>
            <a:endParaRPr lang="de-DE" dirty="0">
              <a:solidFill>
                <a:prstClr val="white"/>
              </a:solidFill>
            </a:endParaRPr>
          </a:p>
        </p:txBody>
      </p:sp>
      <p:sp>
        <p:nvSpPr>
          <p:cNvPr id="115" name="Sechseck 114"/>
          <p:cNvSpPr/>
          <p:nvPr/>
        </p:nvSpPr>
        <p:spPr>
          <a:xfrm>
            <a:off x="4896994" y="3117858"/>
            <a:ext cx="756107" cy="672060"/>
          </a:xfrm>
          <a:prstGeom prst="hexagon">
            <a:avLst/>
          </a:prstGeom>
          <a:solidFill>
            <a:schemeClr val="bg1">
              <a:alpha val="50000"/>
            </a:schemeClr>
          </a:solidFill>
          <a:ln w="9525">
            <a:solidFill>
              <a:schemeClr val="bg2"/>
            </a:solidFill>
            <a:prstDash val="dash"/>
          </a:ln>
          <a:effectLst>
            <a:glow rad="63500">
              <a:schemeClr val="tx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spcBef>
                <a:spcPts val="400"/>
              </a:spcBef>
            </a:pPr>
            <a:endParaRPr lang="de-DE" dirty="0">
              <a:solidFill>
                <a:prstClr val="black"/>
              </a:solidFill>
            </a:endParaRPr>
          </a:p>
        </p:txBody>
      </p:sp>
      <p:sp>
        <p:nvSpPr>
          <p:cNvPr id="3" name="Textfeld 2"/>
          <p:cNvSpPr txBox="1"/>
          <p:nvPr/>
        </p:nvSpPr>
        <p:spPr>
          <a:xfrm>
            <a:off x="3060363" y="1670951"/>
            <a:ext cx="5545381" cy="432100"/>
          </a:xfrm>
          <a:prstGeom prst="rect">
            <a:avLst/>
          </a:prstGeom>
          <a:gradFill flip="none" rotWithShape="1">
            <a:gsLst>
              <a:gs pos="0">
                <a:schemeClr val="bg1">
                  <a:lumMod val="95000"/>
                </a:schemeClr>
              </a:gs>
              <a:gs pos="100000">
                <a:schemeClr val="bg1"/>
              </a:gs>
            </a:gsLst>
            <a:lin ang="0" scaled="1"/>
            <a:tileRect/>
          </a:gradFill>
        </p:spPr>
        <p:txBody>
          <a:bodyPr wrap="square" lIns="432043" tIns="46805" rIns="91449" bIns="46805" rtlCol="0" anchor="ctr">
            <a:noAutofit/>
          </a:bodyPr>
          <a:lstStyle/>
          <a:p>
            <a:r>
              <a:rPr lang="de-DE" sz="1200" dirty="0">
                <a:solidFill>
                  <a:srgbClr val="4F4F4F"/>
                </a:solidFill>
              </a:rPr>
              <a:t>Die PICTURE-Prozessplattform ist die führende Prozessmanagement-Lösung</a:t>
            </a:r>
            <a:br>
              <a:rPr lang="de-DE" sz="1200" dirty="0">
                <a:solidFill>
                  <a:srgbClr val="4F4F4F"/>
                </a:solidFill>
              </a:rPr>
            </a:br>
            <a:r>
              <a:rPr lang="de-DE" sz="1200" dirty="0">
                <a:solidFill>
                  <a:srgbClr val="4F4F4F"/>
                </a:solidFill>
              </a:rPr>
              <a:t>für die öffentliche Verwaltung.</a:t>
            </a:r>
          </a:p>
        </p:txBody>
      </p:sp>
      <p:sp>
        <p:nvSpPr>
          <p:cNvPr id="47" name="Textfeld 46"/>
          <p:cNvSpPr txBox="1"/>
          <p:nvPr/>
        </p:nvSpPr>
        <p:spPr>
          <a:xfrm>
            <a:off x="3060363" y="2312110"/>
            <a:ext cx="5545381" cy="432100"/>
          </a:xfrm>
          <a:prstGeom prst="rect">
            <a:avLst/>
          </a:prstGeom>
          <a:gradFill flip="none" rotWithShape="1">
            <a:gsLst>
              <a:gs pos="0">
                <a:schemeClr val="bg1">
                  <a:lumMod val="95000"/>
                </a:schemeClr>
              </a:gs>
              <a:gs pos="100000">
                <a:schemeClr val="bg1"/>
              </a:gs>
            </a:gsLst>
            <a:lin ang="0" scaled="1"/>
            <a:tileRect/>
          </a:gradFill>
        </p:spPr>
        <p:txBody>
          <a:bodyPr wrap="square" lIns="432043" tIns="46805" rIns="91449" bIns="46805" rtlCol="0" anchor="ctr">
            <a:noAutofit/>
          </a:bodyPr>
          <a:lstStyle/>
          <a:p>
            <a:r>
              <a:rPr lang="de-DE" sz="1200" dirty="0">
                <a:solidFill>
                  <a:srgbClr val="4F4F4F"/>
                </a:solidFill>
              </a:rPr>
              <a:t>Qualifizierung in regelmäßigen Trainings für Führungskräfte und</a:t>
            </a:r>
            <a:br>
              <a:rPr lang="de-DE" sz="1200" dirty="0">
                <a:solidFill>
                  <a:srgbClr val="4F4F4F"/>
                </a:solidFill>
              </a:rPr>
            </a:br>
            <a:r>
              <a:rPr lang="de-DE" sz="1200" dirty="0">
                <a:solidFill>
                  <a:srgbClr val="4F4F4F"/>
                </a:solidFill>
              </a:rPr>
              <a:t>Anwender aller Erfahrungsstufen.</a:t>
            </a:r>
          </a:p>
        </p:txBody>
      </p:sp>
      <p:sp>
        <p:nvSpPr>
          <p:cNvPr id="57" name="Textfeld 56"/>
          <p:cNvSpPr txBox="1"/>
          <p:nvPr/>
        </p:nvSpPr>
        <p:spPr>
          <a:xfrm>
            <a:off x="3060363" y="2960332"/>
            <a:ext cx="5545381" cy="432100"/>
          </a:xfrm>
          <a:prstGeom prst="rect">
            <a:avLst/>
          </a:prstGeom>
          <a:gradFill flip="none" rotWithShape="1">
            <a:gsLst>
              <a:gs pos="0">
                <a:schemeClr val="bg1">
                  <a:lumMod val="95000"/>
                </a:schemeClr>
              </a:gs>
              <a:gs pos="100000">
                <a:schemeClr val="bg1"/>
              </a:gs>
            </a:gsLst>
            <a:lin ang="0" scaled="1"/>
            <a:tileRect/>
          </a:gradFill>
        </p:spPr>
        <p:txBody>
          <a:bodyPr wrap="square" lIns="432043" tIns="46805" rIns="91449" bIns="46805" rtlCol="0" anchor="ctr">
            <a:noAutofit/>
          </a:bodyPr>
          <a:lstStyle/>
          <a:p>
            <a:r>
              <a:rPr lang="de-DE" sz="1200" dirty="0">
                <a:solidFill>
                  <a:srgbClr val="4F4F4F"/>
                </a:solidFill>
              </a:rPr>
              <a:t>Wir schulen Ihre Kompetenz, die strategischen Themen in der Verwaltung voranzubringen.</a:t>
            </a:r>
          </a:p>
        </p:txBody>
      </p:sp>
      <p:sp>
        <p:nvSpPr>
          <p:cNvPr id="58" name="Textfeld 57"/>
          <p:cNvSpPr txBox="1"/>
          <p:nvPr/>
        </p:nvSpPr>
        <p:spPr>
          <a:xfrm>
            <a:off x="3060363" y="3607201"/>
            <a:ext cx="5545381" cy="432100"/>
          </a:xfrm>
          <a:prstGeom prst="rect">
            <a:avLst/>
          </a:prstGeom>
          <a:gradFill flip="none" rotWithShape="1">
            <a:gsLst>
              <a:gs pos="0">
                <a:schemeClr val="bg1">
                  <a:lumMod val="95000"/>
                </a:schemeClr>
              </a:gs>
              <a:gs pos="100000">
                <a:schemeClr val="bg1"/>
              </a:gs>
            </a:gsLst>
            <a:lin ang="0" scaled="1"/>
            <a:tileRect/>
          </a:gradFill>
        </p:spPr>
        <p:txBody>
          <a:bodyPr wrap="square" lIns="432043" tIns="46805" rIns="91449" bIns="46805" rtlCol="0" anchor="ctr">
            <a:noAutofit/>
          </a:bodyPr>
          <a:lstStyle/>
          <a:p>
            <a:r>
              <a:rPr lang="de-DE" sz="1200" dirty="0">
                <a:solidFill>
                  <a:srgbClr val="4F4F4F"/>
                </a:solidFill>
              </a:rPr>
              <a:t>Wir bringen Sie mit Ihren Kollegen auf der Fachebene zusammen, um gemeinsam Prozesse zu optimieren.</a:t>
            </a:r>
          </a:p>
        </p:txBody>
      </p:sp>
      <p:sp>
        <p:nvSpPr>
          <p:cNvPr id="59" name="Textfeld 58"/>
          <p:cNvSpPr txBox="1"/>
          <p:nvPr/>
        </p:nvSpPr>
        <p:spPr>
          <a:xfrm>
            <a:off x="3060363" y="4255423"/>
            <a:ext cx="5545381" cy="432100"/>
          </a:xfrm>
          <a:prstGeom prst="rect">
            <a:avLst/>
          </a:prstGeom>
          <a:gradFill flip="none" rotWithShape="1">
            <a:gsLst>
              <a:gs pos="0">
                <a:schemeClr val="bg1">
                  <a:lumMod val="95000"/>
                </a:schemeClr>
              </a:gs>
              <a:gs pos="100000">
                <a:schemeClr val="bg1"/>
              </a:gs>
            </a:gsLst>
            <a:lin ang="0" scaled="1"/>
            <a:tileRect/>
          </a:gradFill>
        </p:spPr>
        <p:txBody>
          <a:bodyPr wrap="square" lIns="432043" tIns="46805" rIns="91449" bIns="46805" rtlCol="0" anchor="ctr">
            <a:noAutofit/>
          </a:bodyPr>
          <a:lstStyle/>
          <a:p>
            <a:r>
              <a:rPr lang="de-DE" sz="1200" dirty="0">
                <a:solidFill>
                  <a:srgbClr val="4F4F4F"/>
                </a:solidFill>
              </a:rPr>
              <a:t>Wir sorgen für den Austausch und die nachhaltige Nutzung von Wissen. </a:t>
            </a:r>
          </a:p>
        </p:txBody>
      </p:sp>
      <p:sp>
        <p:nvSpPr>
          <p:cNvPr id="61" name="Textfeld 60"/>
          <p:cNvSpPr txBox="1"/>
          <p:nvPr/>
        </p:nvSpPr>
        <p:spPr>
          <a:xfrm>
            <a:off x="3060363" y="4903645"/>
            <a:ext cx="5545381" cy="432100"/>
          </a:xfrm>
          <a:prstGeom prst="rect">
            <a:avLst/>
          </a:prstGeom>
          <a:gradFill flip="none" rotWithShape="1">
            <a:gsLst>
              <a:gs pos="0">
                <a:schemeClr val="bg1">
                  <a:lumMod val="95000"/>
                </a:schemeClr>
              </a:gs>
              <a:gs pos="100000">
                <a:schemeClr val="bg1"/>
              </a:gs>
            </a:gsLst>
            <a:lin ang="0" scaled="1"/>
            <a:tileRect/>
          </a:gradFill>
        </p:spPr>
        <p:txBody>
          <a:bodyPr wrap="square" lIns="432043" tIns="46805" rIns="91449" bIns="46805" rtlCol="0" anchor="ctr">
            <a:noAutofit/>
          </a:bodyPr>
          <a:lstStyle/>
          <a:p>
            <a:r>
              <a:rPr lang="de-DE" sz="1200" dirty="0">
                <a:solidFill>
                  <a:srgbClr val="4F4F4F"/>
                </a:solidFill>
              </a:rPr>
              <a:t>Für alle spezifischen Fragen darüber hinaus besteht die Möglichkeit, unsere Beratung in Anspruch zu nehmen.</a:t>
            </a:r>
          </a:p>
        </p:txBody>
      </p:sp>
      <p:sp>
        <p:nvSpPr>
          <p:cNvPr id="45" name="Freihandform 44"/>
          <p:cNvSpPr/>
          <p:nvPr/>
        </p:nvSpPr>
        <p:spPr>
          <a:xfrm>
            <a:off x="533493" y="5349527"/>
            <a:ext cx="8421562" cy="1517683"/>
          </a:xfrm>
          <a:custGeom>
            <a:avLst/>
            <a:gdLst>
              <a:gd name="connsiteX0" fmla="*/ 0 w 8420100"/>
              <a:gd name="connsiteY0" fmla="*/ 0 h 5387340"/>
              <a:gd name="connsiteX1" fmla="*/ 0 w 8420100"/>
              <a:gd name="connsiteY1" fmla="*/ 4183380 h 5387340"/>
              <a:gd name="connsiteX2" fmla="*/ 358140 w 8420100"/>
              <a:gd name="connsiteY2" fmla="*/ 4541520 h 5387340"/>
              <a:gd name="connsiteX3" fmla="*/ 8069580 w 8420100"/>
              <a:gd name="connsiteY3" fmla="*/ 4541520 h 5387340"/>
              <a:gd name="connsiteX4" fmla="*/ 8420100 w 8420100"/>
              <a:gd name="connsiteY4" fmla="*/ 4892040 h 5387340"/>
              <a:gd name="connsiteX5" fmla="*/ 8420100 w 8420100"/>
              <a:gd name="connsiteY5" fmla="*/ 5387340 h 5387340"/>
              <a:gd name="connsiteX0" fmla="*/ 0 w 8420100"/>
              <a:gd name="connsiteY0" fmla="*/ 0 h 5387340"/>
              <a:gd name="connsiteX1" fmla="*/ 0 w 8420100"/>
              <a:gd name="connsiteY1" fmla="*/ 3793808 h 5387340"/>
              <a:gd name="connsiteX2" fmla="*/ 0 w 8420100"/>
              <a:gd name="connsiteY2" fmla="*/ 4183380 h 5387340"/>
              <a:gd name="connsiteX3" fmla="*/ 358140 w 8420100"/>
              <a:gd name="connsiteY3" fmla="*/ 4541520 h 5387340"/>
              <a:gd name="connsiteX4" fmla="*/ 8069580 w 8420100"/>
              <a:gd name="connsiteY4" fmla="*/ 4541520 h 5387340"/>
              <a:gd name="connsiteX5" fmla="*/ 8420100 w 8420100"/>
              <a:gd name="connsiteY5" fmla="*/ 4892040 h 5387340"/>
              <a:gd name="connsiteX6" fmla="*/ 8420100 w 8420100"/>
              <a:gd name="connsiteY6" fmla="*/ 5387340 h 5387340"/>
              <a:gd name="connsiteX0" fmla="*/ 0 w 8420100"/>
              <a:gd name="connsiteY0" fmla="*/ 0 h 1593532"/>
              <a:gd name="connsiteX1" fmla="*/ 0 w 8420100"/>
              <a:gd name="connsiteY1" fmla="*/ 389572 h 1593532"/>
              <a:gd name="connsiteX2" fmla="*/ 358140 w 8420100"/>
              <a:gd name="connsiteY2" fmla="*/ 747712 h 1593532"/>
              <a:gd name="connsiteX3" fmla="*/ 8069580 w 8420100"/>
              <a:gd name="connsiteY3" fmla="*/ 747712 h 1593532"/>
              <a:gd name="connsiteX4" fmla="*/ 8420100 w 8420100"/>
              <a:gd name="connsiteY4" fmla="*/ 1098232 h 1593532"/>
              <a:gd name="connsiteX5" fmla="*/ 8420100 w 8420100"/>
              <a:gd name="connsiteY5" fmla="*/ 1593532 h 1593532"/>
              <a:gd name="connsiteX0" fmla="*/ 0 w 8420100"/>
              <a:gd name="connsiteY0" fmla="*/ 0 h 1517332"/>
              <a:gd name="connsiteX1" fmla="*/ 0 w 8420100"/>
              <a:gd name="connsiteY1" fmla="*/ 313372 h 1517332"/>
              <a:gd name="connsiteX2" fmla="*/ 358140 w 8420100"/>
              <a:gd name="connsiteY2" fmla="*/ 671512 h 1517332"/>
              <a:gd name="connsiteX3" fmla="*/ 8069580 w 8420100"/>
              <a:gd name="connsiteY3" fmla="*/ 671512 h 1517332"/>
              <a:gd name="connsiteX4" fmla="*/ 8420100 w 8420100"/>
              <a:gd name="connsiteY4" fmla="*/ 1022032 h 1517332"/>
              <a:gd name="connsiteX5" fmla="*/ 8420100 w 8420100"/>
              <a:gd name="connsiteY5" fmla="*/ 1517332 h 151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100" h="1517332">
                <a:moveTo>
                  <a:pt x="0" y="0"/>
                </a:moveTo>
                <a:lnTo>
                  <a:pt x="0" y="313372"/>
                </a:lnTo>
                <a:lnTo>
                  <a:pt x="358140" y="671512"/>
                </a:lnTo>
                <a:lnTo>
                  <a:pt x="8069580" y="671512"/>
                </a:lnTo>
                <a:lnTo>
                  <a:pt x="8420100" y="1022032"/>
                </a:lnTo>
                <a:lnTo>
                  <a:pt x="8420100" y="1517332"/>
                </a:lnTo>
              </a:path>
            </a:pathLst>
          </a:custGeom>
          <a:noFill/>
          <a:ln w="9525">
            <a:solidFill>
              <a:schemeClr val="bg2"/>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de-DE">
              <a:solidFill>
                <a:prstClr val="white"/>
              </a:solidFill>
            </a:endParaRPr>
          </a:p>
        </p:txBody>
      </p:sp>
      <p:sp>
        <p:nvSpPr>
          <p:cNvPr id="12" name="Titel 11"/>
          <p:cNvSpPr>
            <a:spLocks noGrp="1"/>
          </p:cNvSpPr>
          <p:nvPr>
            <p:ph type="title"/>
          </p:nvPr>
        </p:nvSpPr>
        <p:spPr>
          <a:xfrm>
            <a:off x="533492" y="620832"/>
            <a:ext cx="8072252" cy="576197"/>
          </a:xfrm>
        </p:spPr>
        <p:txBody>
          <a:bodyPr>
            <a:normAutofit fontScale="90000"/>
          </a:bodyPr>
          <a:lstStyle/>
          <a:p>
            <a:r>
              <a:rPr lang="de-DE" dirty="0"/>
              <a:t>PICTURE </a:t>
            </a:r>
            <a:r>
              <a:rPr lang="de-DE" dirty="0" err="1"/>
              <a:t>improve</a:t>
            </a:r>
            <a:r>
              <a:rPr lang="de-DE" dirty="0"/>
              <a:t> </a:t>
            </a:r>
            <a:r>
              <a:rPr lang="de-DE" dirty="0" smtClean="0"/>
              <a:t>kombiniert alle Bausteine für</a:t>
            </a:r>
            <a:br>
              <a:rPr lang="de-DE" dirty="0" smtClean="0"/>
            </a:br>
            <a:r>
              <a:rPr lang="de-DE" dirty="0" smtClean="0"/>
              <a:t>erfolgreiches Prozessmanagement in einer Lösung.</a:t>
            </a:r>
            <a:endParaRPr lang="de-DE" dirty="0"/>
          </a:p>
        </p:txBody>
      </p:sp>
      <p:sp>
        <p:nvSpPr>
          <p:cNvPr id="11" name="Rechteck 10"/>
          <p:cNvSpPr/>
          <p:nvPr/>
        </p:nvSpPr>
        <p:spPr>
          <a:xfrm>
            <a:off x="467426" y="1634942"/>
            <a:ext cx="2881018" cy="504117"/>
          </a:xfrm>
          <a:custGeom>
            <a:avLst/>
            <a:gdLst/>
            <a:ahLst/>
            <a:cxnLst/>
            <a:rect l="l" t="t" r="r" b="b"/>
            <a:pathLst>
              <a:path w="2880518" h="504000">
                <a:moveTo>
                  <a:pt x="41924" y="71980"/>
                </a:moveTo>
                <a:lnTo>
                  <a:pt x="41924" y="432020"/>
                </a:lnTo>
                <a:lnTo>
                  <a:pt x="87643" y="432020"/>
                </a:lnTo>
                <a:lnTo>
                  <a:pt x="87643" y="71980"/>
                </a:lnTo>
                <a:close/>
                <a:moveTo>
                  <a:pt x="0" y="0"/>
                </a:moveTo>
                <a:lnTo>
                  <a:pt x="359632" y="0"/>
                </a:lnTo>
                <a:lnTo>
                  <a:pt x="360238" y="0"/>
                </a:lnTo>
                <a:lnTo>
                  <a:pt x="2880518" y="0"/>
                </a:lnTo>
                <a:lnTo>
                  <a:pt x="2593092" y="504000"/>
                </a:lnTo>
                <a:lnTo>
                  <a:pt x="360238" y="504000"/>
                </a:lnTo>
                <a:lnTo>
                  <a:pt x="72206" y="504000"/>
                </a:lnTo>
                <a:lnTo>
                  <a:pt x="0" y="504000"/>
                </a:lnTo>
                <a:close/>
              </a:path>
            </a:pathLst>
          </a:custGeom>
          <a:gradFill>
            <a:gsLst>
              <a:gs pos="0">
                <a:schemeClr val="bg1">
                  <a:lumMod val="85000"/>
                </a:schemeClr>
              </a:gs>
              <a:gs pos="100000">
                <a:schemeClr val="bg1">
                  <a:lumMod val="95000"/>
                </a:schemeClr>
              </a:gs>
            </a:gsLst>
            <a:lin ang="16200000" scaled="1"/>
          </a:gradFill>
          <a:ln w="9525">
            <a:solidFill>
              <a:schemeClr val="bg1"/>
            </a:solidFill>
            <a:miter lim="800000"/>
            <a:headEnd type="none" w="med" len="med"/>
            <a:tailEnd type="oval" w="med" len="med"/>
          </a:ln>
          <a:effectLst>
            <a:outerShdw blurRad="25400" dist="12700" algn="l"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vert="horz" wrap="square" lIns="216022" tIns="46805" rIns="91449" bIns="46805" rtlCol="0" anchor="ctr" anchorCtr="0"/>
          <a:lstStyle/>
          <a:p>
            <a:r>
              <a:rPr lang="de-DE" sz="1400" dirty="0">
                <a:solidFill>
                  <a:srgbClr val="4F4F4F"/>
                </a:solidFill>
                <a:latin typeface="Myriad Pro Light" pitchFamily="34" charset="0"/>
              </a:rPr>
              <a:t>Prozessplattform &amp;</a:t>
            </a:r>
            <a:br>
              <a:rPr lang="de-DE" sz="1400" dirty="0">
                <a:solidFill>
                  <a:srgbClr val="4F4F4F"/>
                </a:solidFill>
                <a:latin typeface="Myriad Pro Light" pitchFamily="34" charset="0"/>
              </a:rPr>
            </a:br>
            <a:r>
              <a:rPr lang="de-DE" sz="1400" dirty="0">
                <a:solidFill>
                  <a:srgbClr val="4F4F4F"/>
                </a:solidFill>
                <a:latin typeface="Myriad Pro Light" pitchFamily="34" charset="0"/>
              </a:rPr>
              <a:t>Support</a:t>
            </a:r>
          </a:p>
        </p:txBody>
      </p:sp>
      <p:grpSp>
        <p:nvGrpSpPr>
          <p:cNvPr id="2" name="Gruppieren 8"/>
          <p:cNvGrpSpPr/>
          <p:nvPr/>
        </p:nvGrpSpPr>
        <p:grpSpPr>
          <a:xfrm>
            <a:off x="2469694" y="1540066"/>
            <a:ext cx="504088" cy="504117"/>
            <a:chOff x="2484505" y="1485899"/>
            <a:chExt cx="504000" cy="504000"/>
          </a:xfrm>
        </p:grpSpPr>
        <p:sp>
          <p:nvSpPr>
            <p:cNvPr id="8" name="Abgerundetes Rechteck 7"/>
            <p:cNvSpPr/>
            <p:nvPr/>
          </p:nvSpPr>
          <p:spPr>
            <a:xfrm>
              <a:off x="2484505" y="1485899"/>
              <a:ext cx="504000" cy="504000"/>
            </a:xfrm>
            <a:prstGeom prst="roundRect">
              <a:avLst/>
            </a:prstGeom>
            <a:solidFill>
              <a:schemeClr val="bg1"/>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180000" bIns="360000" rtlCol="0" anchor="t" anchorCtr="0"/>
            <a:lstStyle/>
            <a:p>
              <a:pPr algn="ctr"/>
              <a:endParaRPr lang="de-DE" sz="1600" dirty="0">
                <a:solidFill>
                  <a:srgbClr val="4F4F4F"/>
                </a:solidFill>
              </a:endParaRPr>
            </a:p>
          </p:txBody>
        </p:sp>
        <p:pic>
          <p:nvPicPr>
            <p:cNvPr id="3078" name="Picture 6"/>
            <p:cNvPicPr>
              <a:picLocks noChangeAspect="1" noChangeArrowheads="1"/>
            </p:cNvPicPr>
            <p:nvPr>
              <p:custDataLst>
                <p:tags r:id="rId1"/>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19298" y="1518993"/>
              <a:ext cx="434414" cy="437812"/>
            </a:xfrm>
            <a:prstGeom prst="roundRect">
              <a:avLst>
                <a:gd name="adj" fmla="val 11694"/>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3" name="Rechteck 10"/>
          <p:cNvSpPr/>
          <p:nvPr/>
        </p:nvSpPr>
        <p:spPr>
          <a:xfrm>
            <a:off x="467625" y="2276102"/>
            <a:ext cx="2881018" cy="504117"/>
          </a:xfrm>
          <a:custGeom>
            <a:avLst/>
            <a:gdLst/>
            <a:ahLst/>
            <a:cxnLst/>
            <a:rect l="l" t="t" r="r" b="b"/>
            <a:pathLst>
              <a:path w="2880518" h="504000">
                <a:moveTo>
                  <a:pt x="41924" y="71980"/>
                </a:moveTo>
                <a:lnTo>
                  <a:pt x="41924" y="432020"/>
                </a:lnTo>
                <a:lnTo>
                  <a:pt x="87643" y="432020"/>
                </a:lnTo>
                <a:lnTo>
                  <a:pt x="87643" y="71980"/>
                </a:lnTo>
                <a:close/>
                <a:moveTo>
                  <a:pt x="0" y="0"/>
                </a:moveTo>
                <a:lnTo>
                  <a:pt x="359632" y="0"/>
                </a:lnTo>
                <a:lnTo>
                  <a:pt x="360238" y="0"/>
                </a:lnTo>
                <a:lnTo>
                  <a:pt x="2880518" y="0"/>
                </a:lnTo>
                <a:lnTo>
                  <a:pt x="2593092" y="504000"/>
                </a:lnTo>
                <a:lnTo>
                  <a:pt x="360238" y="504000"/>
                </a:lnTo>
                <a:lnTo>
                  <a:pt x="72206" y="504000"/>
                </a:lnTo>
                <a:lnTo>
                  <a:pt x="0" y="504000"/>
                </a:lnTo>
                <a:close/>
              </a:path>
            </a:pathLst>
          </a:custGeom>
          <a:gradFill>
            <a:gsLst>
              <a:gs pos="0">
                <a:schemeClr val="bg1">
                  <a:lumMod val="85000"/>
                </a:schemeClr>
              </a:gs>
              <a:gs pos="100000">
                <a:schemeClr val="bg1">
                  <a:lumMod val="95000"/>
                </a:schemeClr>
              </a:gs>
            </a:gsLst>
            <a:lin ang="16200000" scaled="1"/>
          </a:gradFill>
          <a:ln w="9525">
            <a:solidFill>
              <a:schemeClr val="bg1"/>
            </a:solidFill>
            <a:miter lim="800000"/>
            <a:headEnd type="none" w="med" len="med"/>
            <a:tailEnd type="oval" w="med" len="med"/>
          </a:ln>
          <a:effectLst>
            <a:outerShdw blurRad="25400" dist="12700" algn="l"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vert="horz" wrap="square" lIns="216022" tIns="46805" rIns="91449" bIns="46805" rtlCol="0" anchor="ctr" anchorCtr="0"/>
          <a:lstStyle/>
          <a:p>
            <a:r>
              <a:rPr lang="de-DE" sz="1400" dirty="0">
                <a:solidFill>
                  <a:srgbClr val="4F4F4F"/>
                </a:solidFill>
                <a:latin typeface="Myriad Pro Light" pitchFamily="34" charset="0"/>
              </a:rPr>
              <a:t>Training &amp;</a:t>
            </a:r>
            <a:br>
              <a:rPr lang="de-DE" sz="1400" dirty="0">
                <a:solidFill>
                  <a:srgbClr val="4F4F4F"/>
                </a:solidFill>
                <a:latin typeface="Myriad Pro Light" pitchFamily="34" charset="0"/>
              </a:rPr>
            </a:br>
            <a:r>
              <a:rPr lang="de-DE" sz="1400" dirty="0">
                <a:solidFill>
                  <a:srgbClr val="4F4F4F"/>
                </a:solidFill>
                <a:latin typeface="Myriad Pro Light" pitchFamily="34" charset="0"/>
              </a:rPr>
              <a:t>Coaching</a:t>
            </a:r>
          </a:p>
        </p:txBody>
      </p:sp>
      <p:grpSp>
        <p:nvGrpSpPr>
          <p:cNvPr id="4" name="Gruppieren 16"/>
          <p:cNvGrpSpPr/>
          <p:nvPr/>
        </p:nvGrpSpPr>
        <p:grpSpPr>
          <a:xfrm>
            <a:off x="2469893" y="2179872"/>
            <a:ext cx="504088" cy="504117"/>
            <a:chOff x="2469464" y="2179368"/>
            <a:chExt cx="504000" cy="504000"/>
          </a:xfrm>
        </p:grpSpPr>
        <p:sp>
          <p:nvSpPr>
            <p:cNvPr id="65" name="Abgerundetes Rechteck 64"/>
            <p:cNvSpPr/>
            <p:nvPr/>
          </p:nvSpPr>
          <p:spPr>
            <a:xfrm>
              <a:off x="2469464" y="2179368"/>
              <a:ext cx="504000" cy="504000"/>
            </a:xfrm>
            <a:prstGeom prst="roundRect">
              <a:avLst/>
            </a:prstGeom>
            <a:solidFill>
              <a:schemeClr val="bg1"/>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180000" bIns="360000" rtlCol="0" anchor="t" anchorCtr="0"/>
            <a:lstStyle/>
            <a:p>
              <a:pPr algn="ctr"/>
              <a:endParaRPr lang="de-DE" sz="1600" dirty="0">
                <a:solidFill>
                  <a:srgbClr val="4F4F4F"/>
                </a:solidFill>
              </a:endParaRPr>
            </a:p>
          </p:txBody>
        </p:sp>
        <p:pic>
          <p:nvPicPr>
            <p:cNvPr id="3083"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03488" y="2214563"/>
              <a:ext cx="436562"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1" name="Rechteck 10"/>
          <p:cNvSpPr/>
          <p:nvPr/>
        </p:nvSpPr>
        <p:spPr>
          <a:xfrm>
            <a:off x="468222" y="4219415"/>
            <a:ext cx="2881018" cy="504117"/>
          </a:xfrm>
          <a:custGeom>
            <a:avLst/>
            <a:gdLst/>
            <a:ahLst/>
            <a:cxnLst/>
            <a:rect l="l" t="t" r="r" b="b"/>
            <a:pathLst>
              <a:path w="2880518" h="504000">
                <a:moveTo>
                  <a:pt x="41924" y="71980"/>
                </a:moveTo>
                <a:lnTo>
                  <a:pt x="41924" y="432020"/>
                </a:lnTo>
                <a:lnTo>
                  <a:pt x="87643" y="432020"/>
                </a:lnTo>
                <a:lnTo>
                  <a:pt x="87643" y="71980"/>
                </a:lnTo>
                <a:close/>
                <a:moveTo>
                  <a:pt x="0" y="0"/>
                </a:moveTo>
                <a:lnTo>
                  <a:pt x="359632" y="0"/>
                </a:lnTo>
                <a:lnTo>
                  <a:pt x="360238" y="0"/>
                </a:lnTo>
                <a:lnTo>
                  <a:pt x="2880518" y="0"/>
                </a:lnTo>
                <a:lnTo>
                  <a:pt x="2593092" y="504000"/>
                </a:lnTo>
                <a:lnTo>
                  <a:pt x="360238" y="504000"/>
                </a:lnTo>
                <a:lnTo>
                  <a:pt x="72206" y="504000"/>
                </a:lnTo>
                <a:lnTo>
                  <a:pt x="0" y="504000"/>
                </a:lnTo>
                <a:close/>
              </a:path>
            </a:pathLst>
          </a:custGeom>
          <a:gradFill>
            <a:gsLst>
              <a:gs pos="0">
                <a:schemeClr val="bg1">
                  <a:lumMod val="85000"/>
                </a:schemeClr>
              </a:gs>
              <a:gs pos="100000">
                <a:schemeClr val="bg1">
                  <a:lumMod val="95000"/>
                </a:schemeClr>
              </a:gs>
            </a:gsLst>
            <a:lin ang="16200000" scaled="1"/>
          </a:gradFill>
          <a:ln w="9525">
            <a:solidFill>
              <a:schemeClr val="bg1"/>
            </a:solidFill>
            <a:miter lim="800000"/>
            <a:headEnd type="none" w="med" len="med"/>
            <a:tailEnd type="oval" w="med" len="med"/>
          </a:ln>
          <a:effectLst>
            <a:outerShdw blurRad="25400" dist="12700" algn="l"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vert="horz" wrap="square" lIns="216022" tIns="46805" rIns="91449" bIns="46805" rtlCol="0" anchor="ctr" anchorCtr="0"/>
          <a:lstStyle/>
          <a:p>
            <a:r>
              <a:rPr lang="de-DE" sz="1400" dirty="0">
                <a:solidFill>
                  <a:srgbClr val="4F4F4F"/>
                </a:solidFill>
                <a:latin typeface="Myriad Pro Light" pitchFamily="34" charset="0"/>
              </a:rPr>
              <a:t>Prozesswissen &amp;</a:t>
            </a:r>
            <a:br>
              <a:rPr lang="de-DE" sz="1400" dirty="0">
                <a:solidFill>
                  <a:srgbClr val="4F4F4F"/>
                </a:solidFill>
                <a:latin typeface="Myriad Pro Light" pitchFamily="34" charset="0"/>
              </a:rPr>
            </a:br>
            <a:r>
              <a:rPr lang="de-DE" sz="1400" dirty="0">
                <a:solidFill>
                  <a:srgbClr val="4F4F4F"/>
                </a:solidFill>
                <a:latin typeface="Myriad Pro Light" pitchFamily="34" charset="0"/>
              </a:rPr>
              <a:t>Best Practices</a:t>
            </a:r>
          </a:p>
        </p:txBody>
      </p:sp>
      <p:grpSp>
        <p:nvGrpSpPr>
          <p:cNvPr id="5" name="Gruppieren 47"/>
          <p:cNvGrpSpPr/>
          <p:nvPr/>
        </p:nvGrpSpPr>
        <p:grpSpPr>
          <a:xfrm>
            <a:off x="2470490" y="4124539"/>
            <a:ext cx="504088" cy="504117"/>
            <a:chOff x="2470061" y="4123584"/>
            <a:chExt cx="504000" cy="504000"/>
          </a:xfrm>
        </p:grpSpPr>
        <p:sp>
          <p:nvSpPr>
            <p:cNvPr id="83" name="Abgerundetes Rechteck 82"/>
            <p:cNvSpPr/>
            <p:nvPr/>
          </p:nvSpPr>
          <p:spPr>
            <a:xfrm>
              <a:off x="2470061" y="4123584"/>
              <a:ext cx="504000" cy="504000"/>
            </a:xfrm>
            <a:prstGeom prst="roundRect">
              <a:avLst/>
            </a:prstGeom>
            <a:solidFill>
              <a:schemeClr val="bg1"/>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180000" bIns="360000" rtlCol="0" anchor="t" anchorCtr="0"/>
            <a:lstStyle/>
            <a:p>
              <a:pPr algn="ctr"/>
              <a:endParaRPr lang="de-DE" sz="1600" dirty="0">
                <a:solidFill>
                  <a:srgbClr val="4F4F4F"/>
                </a:solidFill>
              </a:endParaRPr>
            </a:p>
          </p:txBody>
        </p:sp>
        <p:pic>
          <p:nvPicPr>
            <p:cNvPr id="3094" name="Picture 2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504655" y="4149990"/>
              <a:ext cx="434975" cy="44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9" name="Rechteck 10"/>
          <p:cNvSpPr/>
          <p:nvPr/>
        </p:nvSpPr>
        <p:spPr>
          <a:xfrm>
            <a:off x="467824" y="2924324"/>
            <a:ext cx="2881018" cy="504117"/>
          </a:xfrm>
          <a:custGeom>
            <a:avLst/>
            <a:gdLst/>
            <a:ahLst/>
            <a:cxnLst/>
            <a:rect l="l" t="t" r="r" b="b"/>
            <a:pathLst>
              <a:path w="2880518" h="504000">
                <a:moveTo>
                  <a:pt x="41924" y="71980"/>
                </a:moveTo>
                <a:lnTo>
                  <a:pt x="41924" y="432020"/>
                </a:lnTo>
                <a:lnTo>
                  <a:pt x="87643" y="432020"/>
                </a:lnTo>
                <a:lnTo>
                  <a:pt x="87643" y="71980"/>
                </a:lnTo>
                <a:close/>
                <a:moveTo>
                  <a:pt x="0" y="0"/>
                </a:moveTo>
                <a:lnTo>
                  <a:pt x="359632" y="0"/>
                </a:lnTo>
                <a:lnTo>
                  <a:pt x="360238" y="0"/>
                </a:lnTo>
                <a:lnTo>
                  <a:pt x="2880518" y="0"/>
                </a:lnTo>
                <a:lnTo>
                  <a:pt x="2593092" y="504000"/>
                </a:lnTo>
                <a:lnTo>
                  <a:pt x="360238" y="504000"/>
                </a:lnTo>
                <a:lnTo>
                  <a:pt x="72206" y="504000"/>
                </a:lnTo>
                <a:lnTo>
                  <a:pt x="0" y="504000"/>
                </a:lnTo>
                <a:close/>
              </a:path>
            </a:pathLst>
          </a:custGeom>
          <a:gradFill>
            <a:gsLst>
              <a:gs pos="0">
                <a:schemeClr val="bg1">
                  <a:lumMod val="85000"/>
                </a:schemeClr>
              </a:gs>
              <a:gs pos="100000">
                <a:schemeClr val="bg1">
                  <a:lumMod val="95000"/>
                </a:schemeClr>
              </a:gs>
            </a:gsLst>
            <a:lin ang="16200000" scaled="1"/>
          </a:gradFill>
          <a:ln w="9525">
            <a:solidFill>
              <a:schemeClr val="bg1"/>
            </a:solidFill>
            <a:miter lim="800000"/>
            <a:headEnd type="none" w="med" len="med"/>
            <a:tailEnd type="oval" w="med" len="med"/>
          </a:ln>
          <a:effectLst>
            <a:outerShdw blurRad="25400" dist="12700" algn="l"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vert="horz" wrap="square" lIns="216022" tIns="46805" rIns="91449" bIns="46805" rtlCol="0" anchor="ctr" anchorCtr="0"/>
          <a:lstStyle/>
          <a:p>
            <a:r>
              <a:rPr lang="de-DE" sz="1400" dirty="0">
                <a:solidFill>
                  <a:srgbClr val="4F4F4F"/>
                </a:solidFill>
                <a:latin typeface="Myriad Pro Light" pitchFamily="34" charset="0"/>
              </a:rPr>
              <a:t>Themenworkshops</a:t>
            </a:r>
          </a:p>
        </p:txBody>
      </p:sp>
      <p:grpSp>
        <p:nvGrpSpPr>
          <p:cNvPr id="6" name="Gruppieren 48"/>
          <p:cNvGrpSpPr/>
          <p:nvPr/>
        </p:nvGrpSpPr>
        <p:grpSpPr>
          <a:xfrm>
            <a:off x="2470092" y="2828095"/>
            <a:ext cx="504088" cy="504117"/>
            <a:chOff x="2469663" y="2827440"/>
            <a:chExt cx="504000" cy="504000"/>
          </a:xfrm>
        </p:grpSpPr>
        <p:sp>
          <p:nvSpPr>
            <p:cNvPr id="71" name="Abgerundetes Rechteck 70"/>
            <p:cNvSpPr/>
            <p:nvPr/>
          </p:nvSpPr>
          <p:spPr>
            <a:xfrm>
              <a:off x="2469663" y="2827440"/>
              <a:ext cx="504000" cy="504000"/>
            </a:xfrm>
            <a:prstGeom prst="roundRect">
              <a:avLst/>
            </a:prstGeom>
            <a:solidFill>
              <a:schemeClr val="bg1"/>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180000" bIns="360000" rtlCol="0" anchor="t" anchorCtr="0"/>
            <a:lstStyle/>
            <a:p>
              <a:pPr algn="ctr"/>
              <a:endParaRPr lang="de-DE" sz="1600" dirty="0">
                <a:solidFill>
                  <a:srgbClr val="4F4F4F"/>
                </a:solidFill>
              </a:endParaRPr>
            </a:p>
          </p:txBody>
        </p:sp>
        <p:pic>
          <p:nvPicPr>
            <p:cNvPr id="3100" name="Picture 28"/>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505075" y="2862263"/>
              <a:ext cx="434975"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5" name="Rechteck 10"/>
          <p:cNvSpPr/>
          <p:nvPr/>
        </p:nvSpPr>
        <p:spPr>
          <a:xfrm>
            <a:off x="468023" y="3571193"/>
            <a:ext cx="2881018" cy="504117"/>
          </a:xfrm>
          <a:custGeom>
            <a:avLst/>
            <a:gdLst/>
            <a:ahLst/>
            <a:cxnLst/>
            <a:rect l="l" t="t" r="r" b="b"/>
            <a:pathLst>
              <a:path w="2880518" h="504000">
                <a:moveTo>
                  <a:pt x="41924" y="71980"/>
                </a:moveTo>
                <a:lnTo>
                  <a:pt x="41924" y="432020"/>
                </a:lnTo>
                <a:lnTo>
                  <a:pt x="87643" y="432020"/>
                </a:lnTo>
                <a:lnTo>
                  <a:pt x="87643" y="71980"/>
                </a:lnTo>
                <a:close/>
                <a:moveTo>
                  <a:pt x="0" y="0"/>
                </a:moveTo>
                <a:lnTo>
                  <a:pt x="359632" y="0"/>
                </a:lnTo>
                <a:lnTo>
                  <a:pt x="360238" y="0"/>
                </a:lnTo>
                <a:lnTo>
                  <a:pt x="2880518" y="0"/>
                </a:lnTo>
                <a:lnTo>
                  <a:pt x="2593092" y="504000"/>
                </a:lnTo>
                <a:lnTo>
                  <a:pt x="360238" y="504000"/>
                </a:lnTo>
                <a:lnTo>
                  <a:pt x="72206" y="504000"/>
                </a:lnTo>
                <a:lnTo>
                  <a:pt x="0" y="504000"/>
                </a:lnTo>
                <a:close/>
              </a:path>
            </a:pathLst>
          </a:custGeom>
          <a:gradFill>
            <a:gsLst>
              <a:gs pos="0">
                <a:schemeClr val="bg1">
                  <a:lumMod val="85000"/>
                </a:schemeClr>
              </a:gs>
              <a:gs pos="100000">
                <a:schemeClr val="bg1">
                  <a:lumMod val="95000"/>
                </a:schemeClr>
              </a:gs>
            </a:gsLst>
            <a:lin ang="16200000" scaled="1"/>
          </a:gradFill>
          <a:ln w="9525">
            <a:solidFill>
              <a:schemeClr val="bg1"/>
            </a:solidFill>
            <a:miter lim="800000"/>
            <a:headEnd type="none" w="med" len="med"/>
            <a:tailEnd type="oval" w="med" len="med"/>
          </a:ln>
          <a:effectLst>
            <a:outerShdw blurRad="25400" dist="12700" algn="l"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vert="horz" wrap="square" lIns="216022" tIns="46805" rIns="91449" bIns="46805" rtlCol="0" anchor="ctr" anchorCtr="0"/>
          <a:lstStyle/>
          <a:p>
            <a:r>
              <a:rPr lang="de-DE" sz="1400" dirty="0">
                <a:solidFill>
                  <a:srgbClr val="4F4F4F"/>
                </a:solidFill>
                <a:latin typeface="Myriad Pro Light" pitchFamily="34" charset="0"/>
              </a:rPr>
              <a:t>Kooperations-</a:t>
            </a:r>
            <a:br>
              <a:rPr lang="de-DE" sz="1400" dirty="0">
                <a:solidFill>
                  <a:srgbClr val="4F4F4F"/>
                </a:solidFill>
                <a:latin typeface="Myriad Pro Light" pitchFamily="34" charset="0"/>
              </a:rPr>
            </a:br>
            <a:r>
              <a:rPr lang="de-DE" sz="1400" dirty="0">
                <a:solidFill>
                  <a:srgbClr val="4F4F4F"/>
                </a:solidFill>
                <a:latin typeface="Myriad Pro Light" pitchFamily="34" charset="0"/>
              </a:rPr>
              <a:t>Workshops</a:t>
            </a:r>
          </a:p>
        </p:txBody>
      </p:sp>
      <p:grpSp>
        <p:nvGrpSpPr>
          <p:cNvPr id="9" name="Gruppieren 49"/>
          <p:cNvGrpSpPr/>
          <p:nvPr/>
        </p:nvGrpSpPr>
        <p:grpSpPr>
          <a:xfrm>
            <a:off x="2470092" y="3478967"/>
            <a:ext cx="504088" cy="504117"/>
            <a:chOff x="2469663" y="3478162"/>
            <a:chExt cx="504000" cy="504000"/>
          </a:xfrm>
        </p:grpSpPr>
        <p:sp>
          <p:nvSpPr>
            <p:cNvPr id="135" name="Abgerundetes Rechteck 134"/>
            <p:cNvSpPr/>
            <p:nvPr/>
          </p:nvSpPr>
          <p:spPr>
            <a:xfrm>
              <a:off x="2469663" y="3478162"/>
              <a:ext cx="504000" cy="504000"/>
            </a:xfrm>
            <a:prstGeom prst="roundRect">
              <a:avLst/>
            </a:prstGeom>
            <a:solidFill>
              <a:schemeClr val="bg1"/>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180000" bIns="360000" rtlCol="0" anchor="t" anchorCtr="0"/>
            <a:lstStyle/>
            <a:p>
              <a:pPr algn="ctr"/>
              <a:endParaRPr lang="de-DE" sz="1600" dirty="0">
                <a:solidFill>
                  <a:srgbClr val="4F4F4F"/>
                </a:solidFill>
              </a:endParaRPr>
            </a:p>
          </p:txBody>
        </p:sp>
        <p:pic>
          <p:nvPicPr>
            <p:cNvPr id="136" name="Picture 16"/>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505075" y="3512985"/>
              <a:ext cx="434975"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8" name="Rechteck 10"/>
          <p:cNvSpPr/>
          <p:nvPr/>
        </p:nvSpPr>
        <p:spPr>
          <a:xfrm>
            <a:off x="468421" y="4867637"/>
            <a:ext cx="2881018" cy="504117"/>
          </a:xfrm>
          <a:custGeom>
            <a:avLst/>
            <a:gdLst/>
            <a:ahLst/>
            <a:cxnLst/>
            <a:rect l="l" t="t" r="r" b="b"/>
            <a:pathLst>
              <a:path w="2880518" h="504000">
                <a:moveTo>
                  <a:pt x="41924" y="71980"/>
                </a:moveTo>
                <a:lnTo>
                  <a:pt x="41924" y="432020"/>
                </a:lnTo>
                <a:lnTo>
                  <a:pt x="87643" y="432020"/>
                </a:lnTo>
                <a:lnTo>
                  <a:pt x="87643" y="71980"/>
                </a:lnTo>
                <a:close/>
                <a:moveTo>
                  <a:pt x="0" y="0"/>
                </a:moveTo>
                <a:lnTo>
                  <a:pt x="359632" y="0"/>
                </a:lnTo>
                <a:lnTo>
                  <a:pt x="360238" y="0"/>
                </a:lnTo>
                <a:lnTo>
                  <a:pt x="2880518" y="0"/>
                </a:lnTo>
                <a:lnTo>
                  <a:pt x="2593092" y="504000"/>
                </a:lnTo>
                <a:lnTo>
                  <a:pt x="360238" y="504000"/>
                </a:lnTo>
                <a:lnTo>
                  <a:pt x="72206" y="504000"/>
                </a:lnTo>
                <a:lnTo>
                  <a:pt x="0" y="504000"/>
                </a:lnTo>
                <a:close/>
              </a:path>
            </a:pathLst>
          </a:custGeom>
          <a:gradFill>
            <a:gsLst>
              <a:gs pos="0">
                <a:schemeClr val="bg1">
                  <a:lumMod val="85000"/>
                </a:schemeClr>
              </a:gs>
              <a:gs pos="100000">
                <a:schemeClr val="bg1">
                  <a:lumMod val="95000"/>
                </a:schemeClr>
              </a:gs>
            </a:gsLst>
            <a:lin ang="16200000" scaled="1"/>
          </a:gradFill>
          <a:ln w="9525">
            <a:solidFill>
              <a:schemeClr val="bg1"/>
            </a:solidFill>
            <a:miter lim="800000"/>
            <a:headEnd type="none" w="med" len="med"/>
            <a:tailEnd type="oval" w="med" len="med"/>
          </a:ln>
          <a:effectLst>
            <a:outerShdw blurRad="25400" dist="12700" algn="l"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vert="horz" wrap="square" lIns="216022" tIns="46805" rIns="91449" bIns="46805" rtlCol="0" anchor="ctr" anchorCtr="0"/>
          <a:lstStyle/>
          <a:p>
            <a:r>
              <a:rPr lang="de-DE" sz="1400" dirty="0">
                <a:solidFill>
                  <a:srgbClr val="4F4F4F"/>
                </a:solidFill>
                <a:latin typeface="Myriad Pro Light" pitchFamily="34" charset="0"/>
              </a:rPr>
              <a:t>Individuelle</a:t>
            </a:r>
            <a:br>
              <a:rPr lang="de-DE" sz="1400" dirty="0">
                <a:solidFill>
                  <a:srgbClr val="4F4F4F"/>
                </a:solidFill>
                <a:latin typeface="Myriad Pro Light" pitchFamily="34" charset="0"/>
              </a:rPr>
            </a:br>
            <a:r>
              <a:rPr lang="de-DE" sz="1400" dirty="0">
                <a:solidFill>
                  <a:srgbClr val="4F4F4F"/>
                </a:solidFill>
                <a:latin typeface="Myriad Pro Light" pitchFamily="34" charset="0"/>
              </a:rPr>
              <a:t>Beratung</a:t>
            </a:r>
          </a:p>
        </p:txBody>
      </p:sp>
      <p:grpSp>
        <p:nvGrpSpPr>
          <p:cNvPr id="10" name="Gruppieren 92"/>
          <p:cNvGrpSpPr/>
          <p:nvPr/>
        </p:nvGrpSpPr>
        <p:grpSpPr>
          <a:xfrm>
            <a:off x="2470689" y="4772761"/>
            <a:ext cx="504088" cy="504117"/>
            <a:chOff x="2470260" y="4771656"/>
            <a:chExt cx="504000" cy="504000"/>
          </a:xfrm>
        </p:grpSpPr>
        <p:sp>
          <p:nvSpPr>
            <p:cNvPr id="90" name="Abgerundetes Rechteck 89"/>
            <p:cNvSpPr/>
            <p:nvPr/>
          </p:nvSpPr>
          <p:spPr>
            <a:xfrm>
              <a:off x="2470260" y="4771656"/>
              <a:ext cx="504000" cy="504000"/>
            </a:xfrm>
            <a:prstGeom prst="roundRect">
              <a:avLst/>
            </a:prstGeom>
            <a:solidFill>
              <a:schemeClr val="bg1"/>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180000" bIns="360000" rtlCol="0" anchor="t" anchorCtr="0"/>
            <a:lstStyle/>
            <a:p>
              <a:pPr algn="ctr"/>
              <a:endParaRPr lang="de-DE" sz="1600" dirty="0">
                <a:solidFill>
                  <a:srgbClr val="4F4F4F"/>
                </a:solidFill>
              </a:endParaRPr>
            </a:p>
          </p:txBody>
        </p:sp>
        <p:pic>
          <p:nvPicPr>
            <p:cNvPr id="3105" name="Picture 3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505053" y="4802824"/>
              <a:ext cx="434975"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1" name="Abgerundetes Rechteck 50">
            <a:hlinkClick r:id="" action="ppaction://noaction"/>
          </p:cNvPr>
          <p:cNvSpPr/>
          <p:nvPr/>
        </p:nvSpPr>
        <p:spPr>
          <a:xfrm>
            <a:off x="2469694" y="1540066"/>
            <a:ext cx="504088" cy="504117"/>
          </a:xfrm>
          <a:prstGeom prst="roundRect">
            <a:avLst/>
          </a:prstGeom>
          <a:solidFill>
            <a:schemeClr val="bg1">
              <a:alpha val="0"/>
            </a:schemeClr>
          </a:solid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52" name="Abgerundetes Rechteck 51">
            <a:hlinkClick r:id="" action="ppaction://noaction"/>
          </p:cNvPr>
          <p:cNvSpPr/>
          <p:nvPr/>
        </p:nvSpPr>
        <p:spPr>
          <a:xfrm>
            <a:off x="2469893" y="2179872"/>
            <a:ext cx="504088" cy="504117"/>
          </a:xfrm>
          <a:prstGeom prst="roundRect">
            <a:avLst/>
          </a:prstGeom>
          <a:solidFill>
            <a:schemeClr val="bg1">
              <a:alpha val="0"/>
            </a:schemeClr>
          </a:solid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53" name="Abgerundetes Rechteck 52">
            <a:hlinkClick r:id="" action="ppaction://noaction"/>
          </p:cNvPr>
          <p:cNvSpPr/>
          <p:nvPr/>
        </p:nvSpPr>
        <p:spPr>
          <a:xfrm>
            <a:off x="2470092" y="2828095"/>
            <a:ext cx="504088" cy="504117"/>
          </a:xfrm>
          <a:prstGeom prst="roundRect">
            <a:avLst/>
          </a:prstGeom>
          <a:solidFill>
            <a:schemeClr val="bg1">
              <a:alpha val="0"/>
            </a:schemeClr>
          </a:solid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54" name="Abgerundetes Rechteck 53">
            <a:hlinkClick r:id="" action="ppaction://noaction"/>
          </p:cNvPr>
          <p:cNvSpPr/>
          <p:nvPr/>
        </p:nvSpPr>
        <p:spPr>
          <a:xfrm>
            <a:off x="2470092" y="3478967"/>
            <a:ext cx="504088" cy="504117"/>
          </a:xfrm>
          <a:prstGeom prst="roundRect">
            <a:avLst/>
          </a:prstGeom>
          <a:solidFill>
            <a:schemeClr val="bg1">
              <a:alpha val="0"/>
            </a:schemeClr>
          </a:solid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55" name="Abgerundetes Rechteck 54">
            <a:hlinkClick r:id="" action="ppaction://noaction"/>
          </p:cNvPr>
          <p:cNvSpPr/>
          <p:nvPr/>
        </p:nvSpPr>
        <p:spPr>
          <a:xfrm>
            <a:off x="2470490" y="4124539"/>
            <a:ext cx="504088" cy="504117"/>
          </a:xfrm>
          <a:prstGeom prst="roundRect">
            <a:avLst/>
          </a:prstGeom>
          <a:solidFill>
            <a:schemeClr val="bg1">
              <a:alpha val="0"/>
            </a:schemeClr>
          </a:solid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56" name="Abgerundetes Rechteck 55">
            <a:hlinkClick r:id="" action="ppaction://noaction"/>
          </p:cNvPr>
          <p:cNvSpPr/>
          <p:nvPr/>
        </p:nvSpPr>
        <p:spPr>
          <a:xfrm>
            <a:off x="2470689" y="4772761"/>
            <a:ext cx="504088" cy="504117"/>
          </a:xfrm>
          <a:prstGeom prst="roundRect">
            <a:avLst/>
          </a:prstGeom>
          <a:solidFill>
            <a:schemeClr val="bg1">
              <a:alpha val="0"/>
            </a:schemeClr>
          </a:solid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25" name="Datumsplatzhalter 24"/>
          <p:cNvSpPr>
            <a:spLocks noGrp="1"/>
          </p:cNvSpPr>
          <p:nvPr>
            <p:ph type="dt" sz="half" idx="10"/>
          </p:nvPr>
        </p:nvSpPr>
        <p:spPr/>
        <p:txBody>
          <a:bodyPr/>
          <a:lstStyle/>
          <a:p>
            <a:fld id="{5420A0C3-E8CE-4FFF-A4AA-2892300B96B9}" type="datetime1">
              <a:rPr lang="de-DE" smtClean="0">
                <a:solidFill>
                  <a:srgbClr val="005687"/>
                </a:solidFill>
              </a:rPr>
              <a:pPr/>
              <a:t>25.02.2013</a:t>
            </a:fld>
            <a:endParaRPr lang="de-DE">
              <a:solidFill>
                <a:srgbClr val="005687"/>
              </a:solidFill>
            </a:endParaRPr>
          </a:p>
        </p:txBody>
      </p:sp>
      <p:sp>
        <p:nvSpPr>
          <p:cNvPr id="27" name="Foliennummernplatzhalter 26"/>
          <p:cNvSpPr>
            <a:spLocks noGrp="1"/>
          </p:cNvSpPr>
          <p:nvPr>
            <p:ph type="sldNum" sz="quarter" idx="12"/>
          </p:nvPr>
        </p:nvSpPr>
        <p:spPr/>
        <p:txBody>
          <a:bodyPr/>
          <a:lstStyle/>
          <a:p>
            <a:fld id="{9258E842-4B02-4DA3-B5D3-ADFF1101E352}" type="slidenum">
              <a:rPr lang="de-DE" smtClean="0">
                <a:solidFill>
                  <a:srgbClr val="005687"/>
                </a:solidFill>
              </a:rPr>
              <a:pPr/>
              <a:t>27</a:t>
            </a:fld>
            <a:endParaRPr lang="de-DE">
              <a:solidFill>
                <a:srgbClr val="005687"/>
              </a:solidFill>
            </a:endParaRPr>
          </a:p>
        </p:txBody>
      </p:sp>
    </p:spTree>
    <p:extLst>
      <p:ext uri="{BB962C8B-B14F-4D97-AF65-F5344CB8AC3E}">
        <p14:creationId xmlns="" xmlns:p14="http://schemas.microsoft.com/office/powerpoint/2010/main" val="23923205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0" nodeType="clickEffect">
                                  <p:stCondLst>
                                    <p:cond delay="0"/>
                                  </p:stCondLst>
                                  <p:childTnLst>
                                    <p:animEffect transition="out" filter="wipe(right)">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22" presetClass="exit" presetSubtype="2" fill="hold" grpId="0" nodeType="withEffect">
                                  <p:stCondLst>
                                    <p:cond delay="0"/>
                                  </p:stCondLst>
                                  <p:childTnLst>
                                    <p:animEffect transition="out" filter="wipe(right)">
                                      <p:cBhvr>
                                        <p:cTn id="39" dur="500"/>
                                        <p:tgtEl>
                                          <p:spTgt spid="47"/>
                                        </p:tgtEl>
                                      </p:cBhvr>
                                    </p:animEffect>
                                    <p:set>
                                      <p:cBhvr>
                                        <p:cTn id="40" dur="1" fill="hold">
                                          <p:stCondLst>
                                            <p:cond delay="499"/>
                                          </p:stCondLst>
                                        </p:cTn>
                                        <p:tgtEl>
                                          <p:spTgt spid="47"/>
                                        </p:tgtEl>
                                        <p:attrNameLst>
                                          <p:attrName>style.visibility</p:attrName>
                                        </p:attrNameLst>
                                      </p:cBhvr>
                                      <p:to>
                                        <p:strVal val="hidden"/>
                                      </p:to>
                                    </p:set>
                                  </p:childTnLst>
                                </p:cTn>
                              </p:par>
                              <p:par>
                                <p:cTn id="41" presetID="22" presetClass="exit" presetSubtype="2" fill="hold" grpId="0" nodeType="withEffect">
                                  <p:stCondLst>
                                    <p:cond delay="0"/>
                                  </p:stCondLst>
                                  <p:childTnLst>
                                    <p:animEffect transition="out" filter="wipe(right)">
                                      <p:cBhvr>
                                        <p:cTn id="42" dur="500"/>
                                        <p:tgtEl>
                                          <p:spTgt spid="57"/>
                                        </p:tgtEl>
                                      </p:cBhvr>
                                    </p:animEffect>
                                    <p:set>
                                      <p:cBhvr>
                                        <p:cTn id="43" dur="1" fill="hold">
                                          <p:stCondLst>
                                            <p:cond delay="499"/>
                                          </p:stCondLst>
                                        </p:cTn>
                                        <p:tgtEl>
                                          <p:spTgt spid="57"/>
                                        </p:tgtEl>
                                        <p:attrNameLst>
                                          <p:attrName>style.visibility</p:attrName>
                                        </p:attrNameLst>
                                      </p:cBhvr>
                                      <p:to>
                                        <p:strVal val="hidden"/>
                                      </p:to>
                                    </p:set>
                                  </p:childTnLst>
                                </p:cTn>
                              </p:par>
                              <p:par>
                                <p:cTn id="44" presetID="22" presetClass="exit" presetSubtype="2" fill="hold" grpId="0" nodeType="withEffect">
                                  <p:stCondLst>
                                    <p:cond delay="0"/>
                                  </p:stCondLst>
                                  <p:childTnLst>
                                    <p:animEffect transition="out" filter="wipe(right)">
                                      <p:cBhvr>
                                        <p:cTn id="45" dur="500"/>
                                        <p:tgtEl>
                                          <p:spTgt spid="58"/>
                                        </p:tgtEl>
                                      </p:cBhvr>
                                    </p:animEffect>
                                    <p:set>
                                      <p:cBhvr>
                                        <p:cTn id="46" dur="1" fill="hold">
                                          <p:stCondLst>
                                            <p:cond delay="499"/>
                                          </p:stCondLst>
                                        </p:cTn>
                                        <p:tgtEl>
                                          <p:spTgt spid="58"/>
                                        </p:tgtEl>
                                        <p:attrNameLst>
                                          <p:attrName>style.visibility</p:attrName>
                                        </p:attrNameLst>
                                      </p:cBhvr>
                                      <p:to>
                                        <p:strVal val="hidden"/>
                                      </p:to>
                                    </p:set>
                                  </p:childTnLst>
                                </p:cTn>
                              </p:par>
                              <p:par>
                                <p:cTn id="47" presetID="22" presetClass="exit" presetSubtype="2" fill="hold" grpId="0" nodeType="withEffect">
                                  <p:stCondLst>
                                    <p:cond delay="0"/>
                                  </p:stCondLst>
                                  <p:childTnLst>
                                    <p:animEffect transition="out" filter="wipe(right)">
                                      <p:cBhvr>
                                        <p:cTn id="48" dur="500"/>
                                        <p:tgtEl>
                                          <p:spTgt spid="59"/>
                                        </p:tgtEl>
                                      </p:cBhvr>
                                    </p:animEffect>
                                    <p:set>
                                      <p:cBhvr>
                                        <p:cTn id="49" dur="1" fill="hold">
                                          <p:stCondLst>
                                            <p:cond delay="499"/>
                                          </p:stCondLst>
                                        </p:cTn>
                                        <p:tgtEl>
                                          <p:spTgt spid="59"/>
                                        </p:tgtEl>
                                        <p:attrNameLst>
                                          <p:attrName>style.visibility</p:attrName>
                                        </p:attrNameLst>
                                      </p:cBhvr>
                                      <p:to>
                                        <p:strVal val="hidden"/>
                                      </p:to>
                                    </p:set>
                                  </p:childTnLst>
                                </p:cTn>
                              </p:par>
                              <p:par>
                                <p:cTn id="50" presetID="22" presetClass="exit" presetSubtype="2" fill="hold" grpId="0" nodeType="withEffect">
                                  <p:stCondLst>
                                    <p:cond delay="0"/>
                                  </p:stCondLst>
                                  <p:childTnLst>
                                    <p:animEffect transition="out" filter="wipe(right)">
                                      <p:cBhvr>
                                        <p:cTn id="51" dur="500"/>
                                        <p:tgtEl>
                                          <p:spTgt spid="61"/>
                                        </p:tgtEl>
                                      </p:cBhvr>
                                    </p:animEffect>
                                    <p:set>
                                      <p:cBhvr>
                                        <p:cTn id="52" dur="1" fill="hold">
                                          <p:stCondLst>
                                            <p:cond delay="499"/>
                                          </p:stCondLst>
                                        </p:cTn>
                                        <p:tgtEl>
                                          <p:spTgt spid="6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4097"/>
                                        </p:tgtEl>
                                        <p:attrNameLst>
                                          <p:attrName>style.visibility</p:attrName>
                                        </p:attrNameLst>
                                      </p:cBhvr>
                                      <p:to>
                                        <p:strVal val="visible"/>
                                      </p:to>
                                    </p:set>
                                    <p:animEffect transition="in" filter="fade">
                                      <p:cBhvr>
                                        <p:cTn id="59" dur="500"/>
                                        <p:tgtEl>
                                          <p:spTgt spid="4097"/>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115"/>
                                        </p:tgtEl>
                                        <p:attrNameLst>
                                          <p:attrName>style.visibility</p:attrName>
                                        </p:attrNameLst>
                                      </p:cBhvr>
                                      <p:to>
                                        <p:strVal val="visible"/>
                                      </p:to>
                                    </p:set>
                                    <p:animEffect transition="in" filter="fade">
                                      <p:cBhvr>
                                        <p:cTn id="6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3" grpId="0" animBg="1"/>
      <p:bldP spid="3" grpId="1" animBg="1"/>
      <p:bldP spid="47" grpId="0" animBg="1"/>
      <p:bldP spid="47" grpId="1" animBg="1"/>
      <p:bldP spid="57" grpId="0" animBg="1"/>
      <p:bldP spid="57" grpId="1" animBg="1"/>
      <p:bldP spid="58" grpId="0" animBg="1"/>
      <p:bldP spid="58" grpId="1" animBg="1"/>
      <p:bldP spid="59" grpId="0" animBg="1"/>
      <p:bldP spid="59" grpId="1" animBg="1"/>
      <p:bldP spid="61" grpId="0" animBg="1"/>
      <p:bldP spid="6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p:extLst>
              <p:ext uri="{D42A27DB-BD31-4B8C-83A1-F6EECF244321}">
                <p14:modId xmlns="" xmlns:p14="http://schemas.microsoft.com/office/powerpoint/2010/main" val="906659819"/>
              </p:ext>
            </p:extLst>
          </p:nvPr>
        </p:nvGraphicFramePr>
        <p:xfrm>
          <a:off x="0" y="0"/>
          <a:ext cx="158778" cy="158787"/>
        </p:xfrm>
        <a:graphic>
          <a:graphicData uri="http://schemas.openxmlformats.org/presentationml/2006/ole">
            <p:oleObj spid="_x0000_s14338" name="think-cell Slide" r:id="rId30" imgW="360" imgH="360" progId="">
              <p:embed/>
            </p:oleObj>
          </a:graphicData>
        </a:graphic>
      </p:graphicFrame>
      <p:sp>
        <p:nvSpPr>
          <p:cNvPr id="37" name="Rechtwinkliges Dreieck 36"/>
          <p:cNvSpPr/>
          <p:nvPr>
            <p:custDataLst>
              <p:tags r:id="rId2"/>
            </p:custDataLst>
          </p:nvPr>
        </p:nvSpPr>
        <p:spPr>
          <a:xfrm flipH="1">
            <a:off x="1619961" y="1485128"/>
            <a:ext cx="72013" cy="72017"/>
          </a:xfrm>
          <a:prstGeom prst="rtTriangle">
            <a:avLst/>
          </a:prstGeom>
          <a:solidFill>
            <a:schemeClr val="bg2"/>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38" name="Rechtwinkliges Dreieck 37"/>
          <p:cNvSpPr/>
          <p:nvPr>
            <p:custDataLst>
              <p:tags r:id="rId3"/>
            </p:custDataLst>
          </p:nvPr>
        </p:nvSpPr>
        <p:spPr>
          <a:xfrm>
            <a:off x="7885745" y="1485136"/>
            <a:ext cx="72013" cy="72017"/>
          </a:xfrm>
          <a:prstGeom prst="rtTriangle">
            <a:avLst/>
          </a:prstGeom>
          <a:solidFill>
            <a:schemeClr val="bg2"/>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180018" rIns="91449" bIns="360036" rtlCol="0" anchor="t" anchorCtr="0"/>
          <a:lstStyle/>
          <a:p>
            <a:pPr algn="ctr"/>
            <a:endParaRPr lang="de-DE" sz="1600" dirty="0">
              <a:solidFill>
                <a:srgbClr val="4F4F4F"/>
              </a:solidFill>
            </a:endParaRPr>
          </a:p>
        </p:txBody>
      </p:sp>
      <p:sp>
        <p:nvSpPr>
          <p:cNvPr id="11" name="Freihandform 10"/>
          <p:cNvSpPr/>
          <p:nvPr>
            <p:custDataLst>
              <p:tags r:id="rId4"/>
            </p:custDataLst>
          </p:nvPr>
        </p:nvSpPr>
        <p:spPr>
          <a:xfrm>
            <a:off x="-155475" y="1545693"/>
            <a:ext cx="9319354" cy="3324297"/>
          </a:xfrm>
          <a:custGeom>
            <a:avLst/>
            <a:gdLst>
              <a:gd name="connsiteX0" fmla="*/ 0 w 9162288"/>
              <a:gd name="connsiteY0" fmla="*/ 0 h 4261104"/>
              <a:gd name="connsiteX1" fmla="*/ 539496 w 9162288"/>
              <a:gd name="connsiteY1" fmla="*/ 73152 h 4261104"/>
              <a:gd name="connsiteX2" fmla="*/ 8604504 w 9162288"/>
              <a:gd name="connsiteY2" fmla="*/ 82296 h 4261104"/>
              <a:gd name="connsiteX3" fmla="*/ 8604504 w 9162288"/>
              <a:gd name="connsiteY3" fmla="*/ 4261104 h 4261104"/>
              <a:gd name="connsiteX4" fmla="*/ 9162288 w 9162288"/>
              <a:gd name="connsiteY4" fmla="*/ 4251960 h 4261104"/>
              <a:gd name="connsiteX0" fmla="*/ 0 w 9162288"/>
              <a:gd name="connsiteY0" fmla="*/ 0 h 4261104"/>
              <a:gd name="connsiteX1" fmla="*/ 539496 w 9162288"/>
              <a:gd name="connsiteY1" fmla="*/ 73152 h 4261104"/>
              <a:gd name="connsiteX2" fmla="*/ 8604504 w 9162288"/>
              <a:gd name="connsiteY2" fmla="*/ 82296 h 4261104"/>
              <a:gd name="connsiteX3" fmla="*/ 8613648 w 9162288"/>
              <a:gd name="connsiteY3" fmla="*/ 4261104 h 4261104"/>
              <a:gd name="connsiteX4" fmla="*/ 9162288 w 9162288"/>
              <a:gd name="connsiteY4" fmla="*/ 4251960 h 4261104"/>
              <a:gd name="connsiteX0" fmla="*/ 0 w 9162288"/>
              <a:gd name="connsiteY0" fmla="*/ 0 h 4261104"/>
              <a:gd name="connsiteX1" fmla="*/ 548640 w 9162288"/>
              <a:gd name="connsiteY1" fmla="*/ 73152 h 4261104"/>
              <a:gd name="connsiteX2" fmla="*/ 8604504 w 9162288"/>
              <a:gd name="connsiteY2" fmla="*/ 82296 h 4261104"/>
              <a:gd name="connsiteX3" fmla="*/ 8613648 w 9162288"/>
              <a:gd name="connsiteY3" fmla="*/ 4261104 h 4261104"/>
              <a:gd name="connsiteX4" fmla="*/ 9162288 w 9162288"/>
              <a:gd name="connsiteY4" fmla="*/ 4251960 h 4261104"/>
              <a:gd name="connsiteX0" fmla="*/ 212156 w 9374444"/>
              <a:gd name="connsiteY0" fmla="*/ 0 h 4261104"/>
              <a:gd name="connsiteX1" fmla="*/ 760796 w 9374444"/>
              <a:gd name="connsiteY1" fmla="*/ 73152 h 4261104"/>
              <a:gd name="connsiteX2" fmla="*/ 8816660 w 9374444"/>
              <a:gd name="connsiteY2" fmla="*/ 73152 h 4261104"/>
              <a:gd name="connsiteX3" fmla="*/ 8825804 w 9374444"/>
              <a:gd name="connsiteY3" fmla="*/ 4261104 h 4261104"/>
              <a:gd name="connsiteX4" fmla="*/ 9374444 w 9374444"/>
              <a:gd name="connsiteY4" fmla="*/ 4251960 h 4261104"/>
              <a:gd name="connsiteX0" fmla="*/ 0 w 8613648"/>
              <a:gd name="connsiteY0" fmla="*/ 0 h 4187952"/>
              <a:gd name="connsiteX1" fmla="*/ 8055864 w 8613648"/>
              <a:gd name="connsiteY1" fmla="*/ 0 h 4187952"/>
              <a:gd name="connsiteX2" fmla="*/ 8065008 w 8613648"/>
              <a:gd name="connsiteY2" fmla="*/ 4187952 h 4187952"/>
              <a:gd name="connsiteX3" fmla="*/ 8613648 w 8613648"/>
              <a:gd name="connsiteY3" fmla="*/ 4178808 h 4187952"/>
              <a:gd name="connsiteX0" fmla="*/ 0 w 9317736"/>
              <a:gd name="connsiteY0" fmla="*/ 0 h 4187952"/>
              <a:gd name="connsiteX1" fmla="*/ 8759952 w 9317736"/>
              <a:gd name="connsiteY1" fmla="*/ 0 h 4187952"/>
              <a:gd name="connsiteX2" fmla="*/ 8769096 w 9317736"/>
              <a:gd name="connsiteY2" fmla="*/ 4187952 h 4187952"/>
              <a:gd name="connsiteX3" fmla="*/ 9317736 w 9317736"/>
              <a:gd name="connsiteY3" fmla="*/ 4178808 h 4187952"/>
              <a:gd name="connsiteX0" fmla="*/ 0 w 9317736"/>
              <a:gd name="connsiteY0" fmla="*/ 0 h 4178808"/>
              <a:gd name="connsiteX1" fmla="*/ 8759952 w 9317736"/>
              <a:gd name="connsiteY1" fmla="*/ 0 h 4178808"/>
              <a:gd name="connsiteX2" fmla="*/ 8769096 w 9317736"/>
              <a:gd name="connsiteY2" fmla="*/ 4178808 h 4178808"/>
              <a:gd name="connsiteX3" fmla="*/ 9317736 w 9317736"/>
              <a:gd name="connsiteY3" fmla="*/ 4178808 h 4178808"/>
            </a:gdLst>
            <a:ahLst/>
            <a:cxnLst>
              <a:cxn ang="0">
                <a:pos x="connsiteX0" y="connsiteY0"/>
              </a:cxn>
              <a:cxn ang="0">
                <a:pos x="connsiteX1" y="connsiteY1"/>
              </a:cxn>
              <a:cxn ang="0">
                <a:pos x="connsiteX2" y="connsiteY2"/>
              </a:cxn>
              <a:cxn ang="0">
                <a:pos x="connsiteX3" y="connsiteY3"/>
              </a:cxn>
            </a:cxnLst>
            <a:rect l="l" t="t" r="r" b="b"/>
            <a:pathLst>
              <a:path w="9317736" h="4178808">
                <a:moveTo>
                  <a:pt x="0" y="0"/>
                </a:moveTo>
                <a:lnTo>
                  <a:pt x="8759952" y="0"/>
                </a:lnTo>
                <a:lnTo>
                  <a:pt x="8769096" y="4178808"/>
                </a:lnTo>
                <a:lnTo>
                  <a:pt x="9317736" y="4178808"/>
                </a:lnTo>
              </a:path>
            </a:pathLst>
          </a:custGeom>
          <a:noFill/>
          <a:ln w="9525">
            <a:solidFill>
              <a:schemeClr val="bg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91449" tIns="45725" rIns="91449" bIns="45725" rtlCol="0" anchor="ctr"/>
          <a:lstStyle/>
          <a:p>
            <a:pPr algn="ctr"/>
            <a:endParaRPr lang="de-DE"/>
          </a:p>
        </p:txBody>
      </p:sp>
      <p:sp>
        <p:nvSpPr>
          <p:cNvPr id="160" name="Rechteck 159"/>
          <p:cNvSpPr/>
          <p:nvPr>
            <p:custDataLst>
              <p:tags r:id="rId5"/>
            </p:custDataLst>
          </p:nvPr>
        </p:nvSpPr>
        <p:spPr>
          <a:xfrm>
            <a:off x="5292999" y="3573843"/>
            <a:ext cx="3024525" cy="2160500"/>
          </a:xfrm>
          <a:prstGeom prst="rect">
            <a:avLst/>
          </a:prstGeom>
          <a:noFill/>
          <a:ln w="9525" algn="ctr">
            <a:noFill/>
            <a:miter lim="800000"/>
            <a:headEnd/>
            <a:tailEnd/>
          </a:ln>
          <a:effectLst/>
        </p:spPr>
        <p:txBody>
          <a:bodyPr lIns="91449" tIns="90009" rIns="91449" bIns="46805" rtlCol="0" anchor="t"/>
          <a:lstStyle/>
          <a:p>
            <a:pPr marL="177818" indent="-177818">
              <a:spcAft>
                <a:spcPts val="300"/>
              </a:spcAft>
              <a:buClr>
                <a:srgbClr val="005687"/>
              </a:buClr>
              <a:buFont typeface="Wingdings" pitchFamily="2" charset="2"/>
              <a:buChar char="§"/>
            </a:pPr>
            <a:endParaRPr lang="de-DE" sz="1400" dirty="0">
              <a:solidFill>
                <a:srgbClr val="4F4F4F"/>
              </a:solidFill>
            </a:endParaRPr>
          </a:p>
        </p:txBody>
      </p:sp>
      <p:sp>
        <p:nvSpPr>
          <p:cNvPr id="452" name="Titel 451"/>
          <p:cNvSpPr>
            <a:spLocks noGrp="1"/>
          </p:cNvSpPr>
          <p:nvPr>
            <p:ph type="title"/>
            <p:custDataLst>
              <p:tags r:id="rId6"/>
            </p:custDataLst>
          </p:nvPr>
        </p:nvSpPr>
        <p:spPr/>
        <p:txBody>
          <a:bodyPr>
            <a:normAutofit fontScale="90000"/>
          </a:bodyPr>
          <a:lstStyle/>
          <a:p>
            <a:r>
              <a:rPr lang="de-DE" dirty="0" smtClean="0"/>
              <a:t>Sie erhalten ein attraktives Leistungspaket auf Basis eines  maßgeschneiderten Preismodells.</a:t>
            </a:r>
            <a:endParaRPr lang="de-DE" dirty="0"/>
          </a:p>
        </p:txBody>
      </p:sp>
      <p:sp>
        <p:nvSpPr>
          <p:cNvPr id="39" name="Rechteck 38"/>
          <p:cNvSpPr/>
          <p:nvPr>
            <p:custDataLst>
              <p:tags r:id="rId7"/>
            </p:custDataLst>
          </p:nvPr>
        </p:nvSpPr>
        <p:spPr>
          <a:xfrm>
            <a:off x="1691974" y="1485128"/>
            <a:ext cx="6193763" cy="360083"/>
          </a:xfrm>
          <a:prstGeom prst="rect">
            <a:avLst/>
          </a:prstGeom>
          <a:gradFill>
            <a:gsLst>
              <a:gs pos="0">
                <a:schemeClr val="bg1">
                  <a:lumMod val="85000"/>
                </a:schemeClr>
              </a:gs>
              <a:gs pos="100000">
                <a:schemeClr val="bg1">
                  <a:lumMod val="95000"/>
                </a:schemeClr>
              </a:gs>
            </a:gsLst>
            <a:lin ang="16200000" scaled="1"/>
          </a:gradFill>
          <a:ln w="9525">
            <a:solidFill>
              <a:schemeClr val="bg1"/>
            </a:solidFill>
            <a:miter lim="800000"/>
            <a:headEnd type="none" w="med" len="med"/>
            <a:tailEnd type="oval" w="med" len="med"/>
          </a:ln>
          <a:effectLst>
            <a:outerShdw blurRad="25400" dist="12700" algn="l"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0009" tIns="46805" rIns="90009" bIns="46805" numCol="1" spcCol="0" rtlCol="0" fromWordArt="0" anchor="t" anchorCtr="0" forceAA="0" compatLnSpc="1">
            <a:prstTxWarp prst="textNoShape">
              <a:avLst/>
            </a:prstTxWarp>
            <a:noAutofit/>
          </a:bodyPr>
          <a:lstStyle/>
          <a:p>
            <a:pPr algn="ctr">
              <a:spcBef>
                <a:spcPts val="600"/>
              </a:spcBef>
              <a:spcAft>
                <a:spcPts val="600"/>
              </a:spcAft>
            </a:pPr>
            <a:r>
              <a:rPr lang="de-DE" sz="1400" b="1" dirty="0" smtClean="0">
                <a:solidFill>
                  <a:srgbClr val="4F4F4F"/>
                </a:solidFill>
              </a:rPr>
              <a:t>Monatlicher Teilnahmebeitrag</a:t>
            </a:r>
            <a:endParaRPr lang="de-DE" sz="1400" b="1" dirty="0">
              <a:solidFill>
                <a:srgbClr val="4F4F4F"/>
              </a:solidFill>
            </a:endParaRPr>
          </a:p>
        </p:txBody>
      </p:sp>
      <p:sp>
        <p:nvSpPr>
          <p:cNvPr id="50" name="Rechteck 49"/>
          <p:cNvSpPr/>
          <p:nvPr>
            <p:custDataLst>
              <p:tags r:id="rId8"/>
            </p:custDataLst>
          </p:nvPr>
        </p:nvSpPr>
        <p:spPr>
          <a:xfrm>
            <a:off x="4716835" y="2493473"/>
            <a:ext cx="3888909" cy="360083"/>
          </a:xfrm>
          <a:prstGeom prst="rect">
            <a:avLst/>
          </a:prstGeom>
          <a:noFill/>
          <a:ln w="9525" algn="ctr">
            <a:gradFill flip="none" rotWithShape="1">
              <a:gsLst>
                <a:gs pos="0">
                  <a:schemeClr val="bg2">
                    <a:lumMod val="20000"/>
                    <a:lumOff val="80000"/>
                    <a:alpha val="0"/>
                  </a:schemeClr>
                </a:gs>
                <a:gs pos="100000">
                  <a:schemeClr val="bg1"/>
                </a:gs>
              </a:gsLst>
              <a:lin ang="16200000" scaled="1"/>
              <a:tileRect/>
            </a:gradFill>
            <a:miter lim="800000"/>
            <a:headEnd/>
            <a:tailEnd/>
          </a:ln>
          <a:effectLst/>
        </p:spPr>
        <p:txBody>
          <a:bodyPr lIns="468047" tIns="46805" rIns="90009" bIns="46805" rtlCol="0" anchor="t"/>
          <a:lstStyle/>
          <a:p>
            <a:pPr>
              <a:spcAft>
                <a:spcPts val="300"/>
              </a:spcAft>
              <a:buClr>
                <a:srgbClr val="005687"/>
              </a:buClr>
            </a:pPr>
            <a:r>
              <a:rPr lang="de-DE" sz="1400" dirty="0" smtClean="0">
                <a:solidFill>
                  <a:srgbClr val="4F4F4F"/>
                </a:solidFill>
              </a:rPr>
              <a:t>Basis- oder Premium-Mitgliedschaft</a:t>
            </a:r>
            <a:endParaRPr lang="de-DE" sz="1400" dirty="0">
              <a:solidFill>
                <a:srgbClr val="4F4F4F"/>
              </a:solidFill>
            </a:endParaRPr>
          </a:p>
        </p:txBody>
      </p:sp>
      <p:sp>
        <p:nvSpPr>
          <p:cNvPr id="36" name="Rechteck 35"/>
          <p:cNvSpPr/>
          <p:nvPr>
            <p:custDataLst>
              <p:tags r:id="rId9"/>
            </p:custDataLst>
          </p:nvPr>
        </p:nvSpPr>
        <p:spPr>
          <a:xfrm>
            <a:off x="4716835" y="2997622"/>
            <a:ext cx="3888909" cy="360083"/>
          </a:xfrm>
          <a:prstGeom prst="rect">
            <a:avLst/>
          </a:prstGeom>
          <a:noFill/>
          <a:ln w="9525" algn="ctr">
            <a:gradFill flip="none" rotWithShape="1">
              <a:gsLst>
                <a:gs pos="0">
                  <a:schemeClr val="bg2">
                    <a:lumMod val="20000"/>
                    <a:lumOff val="80000"/>
                    <a:alpha val="0"/>
                  </a:schemeClr>
                </a:gs>
                <a:gs pos="100000">
                  <a:schemeClr val="bg1"/>
                </a:gs>
              </a:gsLst>
              <a:lin ang="16200000" scaled="1"/>
              <a:tileRect/>
            </a:gradFill>
            <a:miter lim="800000"/>
            <a:headEnd/>
            <a:tailEnd/>
          </a:ln>
          <a:effectLst/>
        </p:spPr>
        <p:txBody>
          <a:bodyPr lIns="468047" tIns="46805" rIns="90009" bIns="46805" rtlCol="0" anchor="t"/>
          <a:lstStyle/>
          <a:p>
            <a:pPr>
              <a:spcAft>
                <a:spcPts val="300"/>
              </a:spcAft>
              <a:buClr>
                <a:srgbClr val="005687"/>
              </a:buClr>
            </a:pPr>
            <a:r>
              <a:rPr lang="de-DE" sz="1400" dirty="0">
                <a:solidFill>
                  <a:srgbClr val="4F4F4F"/>
                </a:solidFill>
              </a:rPr>
              <a:t>Laufzeit: 12 oder 24 Monate</a:t>
            </a:r>
          </a:p>
        </p:txBody>
      </p:sp>
      <p:sp>
        <p:nvSpPr>
          <p:cNvPr id="43" name="Rechteck 42"/>
          <p:cNvSpPr/>
          <p:nvPr>
            <p:custDataLst>
              <p:tags r:id="rId10"/>
            </p:custDataLst>
          </p:nvPr>
        </p:nvSpPr>
        <p:spPr>
          <a:xfrm>
            <a:off x="4788447" y="2565458"/>
            <a:ext cx="216020" cy="216050"/>
          </a:xfrm>
          <a:prstGeom prst="rect">
            <a:avLst/>
          </a:prstGeom>
          <a:gradFill>
            <a:gsLst>
              <a:gs pos="0">
                <a:schemeClr val="bg1">
                  <a:lumMod val="85000"/>
                </a:schemeClr>
              </a:gs>
              <a:gs pos="100000">
                <a:schemeClr val="bg1">
                  <a:lumMod val="95000"/>
                </a:schemeClr>
              </a:gs>
            </a:gsLst>
            <a:lin ang="16200000" scaled="1"/>
          </a:gradFill>
          <a:ln w="9525">
            <a:solidFill>
              <a:schemeClr val="bg1"/>
            </a:solidFill>
            <a:miter lim="800000"/>
            <a:headEnd type="none" w="med" len="med"/>
            <a:tailEnd type="oval" w="med" len="med"/>
          </a:ln>
          <a:effectLst>
            <a:outerShdw blurRad="25400" dist="12700" dir="16200000"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0009" tIns="46805" rIns="91449" bIns="46805" numCol="1" spcCol="0" rtlCol="0" fromWordArt="0" anchor="ctr" anchorCtr="0" forceAA="0" compatLnSpc="1">
            <a:prstTxWarp prst="textNoShape">
              <a:avLst/>
            </a:prstTxWarp>
            <a:noAutofit/>
          </a:bodyPr>
          <a:lstStyle/>
          <a:p>
            <a:pPr algn="ctr"/>
            <a:r>
              <a:rPr lang="de-DE" sz="1400" dirty="0" smtClean="0">
                <a:solidFill>
                  <a:srgbClr val="4F4F4F"/>
                </a:solidFill>
              </a:rPr>
              <a:t>+</a:t>
            </a:r>
            <a:endParaRPr lang="de-DE" sz="1400" dirty="0">
              <a:solidFill>
                <a:srgbClr val="4F4F4F"/>
              </a:solidFill>
            </a:endParaRPr>
          </a:p>
        </p:txBody>
      </p:sp>
      <p:sp>
        <p:nvSpPr>
          <p:cNvPr id="44" name="Rechteck 43"/>
          <p:cNvSpPr/>
          <p:nvPr>
            <p:custDataLst>
              <p:tags r:id="rId11"/>
            </p:custDataLst>
          </p:nvPr>
        </p:nvSpPr>
        <p:spPr>
          <a:xfrm>
            <a:off x="4788447" y="3069631"/>
            <a:ext cx="216020" cy="216050"/>
          </a:xfrm>
          <a:prstGeom prst="rect">
            <a:avLst/>
          </a:prstGeom>
          <a:gradFill>
            <a:gsLst>
              <a:gs pos="0">
                <a:schemeClr val="bg1">
                  <a:lumMod val="85000"/>
                </a:schemeClr>
              </a:gs>
              <a:gs pos="100000">
                <a:schemeClr val="bg1">
                  <a:lumMod val="95000"/>
                </a:schemeClr>
              </a:gs>
            </a:gsLst>
            <a:lin ang="16200000" scaled="1"/>
          </a:gradFill>
          <a:ln w="9525">
            <a:solidFill>
              <a:schemeClr val="bg1"/>
            </a:solidFill>
            <a:miter lim="800000"/>
            <a:headEnd type="none" w="med" len="med"/>
            <a:tailEnd type="oval" w="med" len="med"/>
          </a:ln>
          <a:effectLst>
            <a:outerShdw blurRad="25400" dist="12700" dir="16200000"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0009" tIns="46805" rIns="91449" bIns="46805" numCol="1" spcCol="0" rtlCol="0" fromWordArt="0" anchor="ctr" anchorCtr="0" forceAA="0" compatLnSpc="1">
            <a:prstTxWarp prst="textNoShape">
              <a:avLst/>
            </a:prstTxWarp>
            <a:noAutofit/>
          </a:bodyPr>
          <a:lstStyle/>
          <a:p>
            <a:pPr algn="ctr"/>
            <a:r>
              <a:rPr lang="de-DE" sz="1400" dirty="0" smtClean="0">
                <a:solidFill>
                  <a:srgbClr val="4F4F4F"/>
                </a:solidFill>
              </a:rPr>
              <a:t>+</a:t>
            </a:r>
            <a:endParaRPr lang="de-DE" sz="1400" dirty="0">
              <a:solidFill>
                <a:srgbClr val="4F4F4F"/>
              </a:solidFill>
            </a:endParaRPr>
          </a:p>
        </p:txBody>
      </p:sp>
      <p:sp>
        <p:nvSpPr>
          <p:cNvPr id="45" name="Rechteck 44"/>
          <p:cNvSpPr/>
          <p:nvPr>
            <p:custDataLst>
              <p:tags r:id="rId12"/>
            </p:custDataLst>
          </p:nvPr>
        </p:nvSpPr>
        <p:spPr>
          <a:xfrm>
            <a:off x="4716835" y="3933943"/>
            <a:ext cx="3888909" cy="360083"/>
          </a:xfrm>
          <a:prstGeom prst="rect">
            <a:avLst/>
          </a:prstGeom>
          <a:noFill/>
          <a:ln w="9525" algn="ctr">
            <a:gradFill flip="none" rotWithShape="1">
              <a:gsLst>
                <a:gs pos="0">
                  <a:schemeClr val="bg2">
                    <a:lumMod val="20000"/>
                    <a:lumOff val="80000"/>
                    <a:alpha val="0"/>
                  </a:schemeClr>
                </a:gs>
                <a:gs pos="100000">
                  <a:schemeClr val="bg1"/>
                </a:gs>
              </a:gsLst>
              <a:lin ang="16200000" scaled="1"/>
              <a:tileRect/>
            </a:gradFill>
            <a:miter lim="800000"/>
            <a:headEnd/>
            <a:tailEnd/>
          </a:ln>
          <a:effectLst/>
        </p:spPr>
        <p:txBody>
          <a:bodyPr lIns="468047" tIns="46805" rIns="90009" bIns="46805" rtlCol="0" anchor="t"/>
          <a:lstStyle/>
          <a:p>
            <a:pPr>
              <a:spcAft>
                <a:spcPts val="300"/>
              </a:spcAft>
              <a:buClr>
                <a:srgbClr val="005687"/>
              </a:buClr>
            </a:pPr>
            <a:r>
              <a:rPr lang="de-DE" sz="1400" dirty="0">
                <a:solidFill>
                  <a:srgbClr val="4F4F4F"/>
                </a:solidFill>
              </a:rPr>
              <a:t>Je nach Anzahl Ihrer Mitarbeiter im Netzwerk</a:t>
            </a:r>
          </a:p>
        </p:txBody>
      </p:sp>
      <p:sp>
        <p:nvSpPr>
          <p:cNvPr id="46" name="Rechteck 45"/>
          <p:cNvSpPr/>
          <p:nvPr>
            <p:custDataLst>
              <p:tags r:id="rId13"/>
            </p:custDataLst>
          </p:nvPr>
        </p:nvSpPr>
        <p:spPr>
          <a:xfrm>
            <a:off x="4716835" y="3429770"/>
            <a:ext cx="3888909" cy="360083"/>
          </a:xfrm>
          <a:prstGeom prst="rect">
            <a:avLst/>
          </a:prstGeom>
          <a:noFill/>
          <a:ln w="9525" algn="ctr">
            <a:gradFill flip="none" rotWithShape="1">
              <a:gsLst>
                <a:gs pos="0">
                  <a:schemeClr val="bg2">
                    <a:lumMod val="20000"/>
                    <a:lumOff val="80000"/>
                    <a:alpha val="0"/>
                  </a:schemeClr>
                </a:gs>
                <a:gs pos="100000">
                  <a:schemeClr val="bg1"/>
                </a:gs>
              </a:gsLst>
              <a:lin ang="16200000" scaled="1"/>
              <a:tileRect/>
            </a:gradFill>
            <a:miter lim="800000"/>
            <a:headEnd/>
            <a:tailEnd/>
          </a:ln>
          <a:effectLst/>
        </p:spPr>
        <p:txBody>
          <a:bodyPr lIns="468047" tIns="46805" rIns="90009" bIns="46805" rtlCol="0" anchor="t"/>
          <a:lstStyle/>
          <a:p>
            <a:pPr>
              <a:spcAft>
                <a:spcPts val="300"/>
              </a:spcAft>
              <a:buClr>
                <a:srgbClr val="005687"/>
              </a:buClr>
            </a:pPr>
            <a:r>
              <a:rPr lang="de-DE" sz="1400" dirty="0">
                <a:solidFill>
                  <a:srgbClr val="4F4F4F"/>
                </a:solidFill>
              </a:rPr>
              <a:t>Je nach Größenklasse</a:t>
            </a:r>
          </a:p>
        </p:txBody>
      </p:sp>
      <p:sp>
        <p:nvSpPr>
          <p:cNvPr id="47" name="Rechteck 46"/>
          <p:cNvSpPr/>
          <p:nvPr>
            <p:custDataLst>
              <p:tags r:id="rId14"/>
            </p:custDataLst>
          </p:nvPr>
        </p:nvSpPr>
        <p:spPr>
          <a:xfrm>
            <a:off x="4788447" y="3501779"/>
            <a:ext cx="216020" cy="216050"/>
          </a:xfrm>
          <a:prstGeom prst="rect">
            <a:avLst/>
          </a:prstGeom>
          <a:gradFill>
            <a:gsLst>
              <a:gs pos="0">
                <a:schemeClr val="bg1">
                  <a:lumMod val="85000"/>
                </a:schemeClr>
              </a:gs>
              <a:gs pos="100000">
                <a:schemeClr val="bg1">
                  <a:lumMod val="95000"/>
                </a:schemeClr>
              </a:gs>
            </a:gsLst>
            <a:lin ang="16200000" scaled="1"/>
          </a:gradFill>
          <a:ln w="9525">
            <a:solidFill>
              <a:schemeClr val="bg1"/>
            </a:solidFill>
            <a:miter lim="800000"/>
            <a:headEnd type="none" w="med" len="med"/>
            <a:tailEnd type="oval" w="med" len="med"/>
          </a:ln>
          <a:effectLst>
            <a:outerShdw blurRad="25400" dist="12700" dir="16200000"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0009" tIns="46805" rIns="91449" bIns="46805" numCol="1" spcCol="0" rtlCol="0" fromWordArt="0" anchor="ctr" anchorCtr="0" forceAA="0" compatLnSpc="1">
            <a:prstTxWarp prst="textNoShape">
              <a:avLst/>
            </a:prstTxWarp>
            <a:noAutofit/>
          </a:bodyPr>
          <a:lstStyle/>
          <a:p>
            <a:pPr algn="ctr"/>
            <a:r>
              <a:rPr lang="de-DE" sz="1400" dirty="0" smtClean="0">
                <a:solidFill>
                  <a:srgbClr val="4F4F4F"/>
                </a:solidFill>
              </a:rPr>
              <a:t>+</a:t>
            </a:r>
            <a:endParaRPr lang="de-DE" sz="1400" dirty="0">
              <a:solidFill>
                <a:srgbClr val="4F4F4F"/>
              </a:solidFill>
            </a:endParaRPr>
          </a:p>
        </p:txBody>
      </p:sp>
      <p:sp>
        <p:nvSpPr>
          <p:cNvPr id="48" name="Rechteck 47"/>
          <p:cNvSpPr/>
          <p:nvPr>
            <p:custDataLst>
              <p:tags r:id="rId15"/>
            </p:custDataLst>
          </p:nvPr>
        </p:nvSpPr>
        <p:spPr>
          <a:xfrm>
            <a:off x="4788447" y="4005951"/>
            <a:ext cx="216020" cy="216050"/>
          </a:xfrm>
          <a:prstGeom prst="rect">
            <a:avLst/>
          </a:prstGeom>
          <a:gradFill>
            <a:gsLst>
              <a:gs pos="0">
                <a:schemeClr val="bg1">
                  <a:lumMod val="85000"/>
                </a:schemeClr>
              </a:gs>
              <a:gs pos="100000">
                <a:schemeClr val="bg1">
                  <a:lumMod val="95000"/>
                </a:schemeClr>
              </a:gs>
            </a:gsLst>
            <a:lin ang="16200000" scaled="1"/>
          </a:gradFill>
          <a:ln w="9525">
            <a:solidFill>
              <a:schemeClr val="bg1"/>
            </a:solidFill>
            <a:miter lim="800000"/>
            <a:headEnd type="none" w="med" len="med"/>
            <a:tailEnd type="oval" w="med" len="med"/>
          </a:ln>
          <a:effectLst>
            <a:outerShdw blurRad="25400" dist="12700" dir="16200000"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0009" tIns="46805" rIns="91449" bIns="46805" numCol="1" spcCol="0" rtlCol="0" fromWordArt="0" anchor="ctr" anchorCtr="0" forceAA="0" compatLnSpc="1">
            <a:prstTxWarp prst="textNoShape">
              <a:avLst/>
            </a:prstTxWarp>
            <a:noAutofit/>
          </a:bodyPr>
          <a:lstStyle/>
          <a:p>
            <a:pPr algn="ctr"/>
            <a:r>
              <a:rPr lang="de-DE" sz="1400" dirty="0" smtClean="0">
                <a:solidFill>
                  <a:srgbClr val="4F4F4F"/>
                </a:solidFill>
              </a:rPr>
              <a:t>+</a:t>
            </a:r>
            <a:endParaRPr lang="de-DE" sz="1400" dirty="0">
              <a:solidFill>
                <a:srgbClr val="4F4F4F"/>
              </a:solidFill>
            </a:endParaRPr>
          </a:p>
        </p:txBody>
      </p:sp>
      <p:grpSp>
        <p:nvGrpSpPr>
          <p:cNvPr id="2" name="Gruppieren 85"/>
          <p:cNvGrpSpPr/>
          <p:nvPr>
            <p:custDataLst>
              <p:tags r:id="rId16"/>
            </p:custDataLst>
          </p:nvPr>
        </p:nvGrpSpPr>
        <p:grpSpPr>
          <a:xfrm>
            <a:off x="4785163" y="4488179"/>
            <a:ext cx="216062" cy="216074"/>
            <a:chOff x="6588224" y="4674889"/>
            <a:chExt cx="216024" cy="216024"/>
          </a:xfrm>
        </p:grpSpPr>
        <p:sp>
          <p:nvSpPr>
            <p:cNvPr id="31" name="Ellipse 30"/>
            <p:cNvSpPr/>
            <p:nvPr/>
          </p:nvSpPr>
          <p:spPr>
            <a:xfrm>
              <a:off x="6588224" y="4674889"/>
              <a:ext cx="216024" cy="216024"/>
            </a:xfrm>
            <a:prstGeom prst="ellipse">
              <a:avLst/>
            </a:prstGeom>
            <a:solidFill>
              <a:schemeClr val="bg2"/>
            </a:solidFill>
            <a:ln w="9525">
              <a:solidFill>
                <a:schemeClr val="bg1"/>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180000" bIns="360000" rtlCol="0" anchor="t" anchorCtr="0"/>
            <a:lstStyle/>
            <a:p>
              <a:pPr algn="ctr"/>
              <a:endParaRPr lang="de-DE" sz="1600" dirty="0">
                <a:solidFill>
                  <a:srgbClr val="4F4F4F"/>
                </a:solidFill>
              </a:endParaRPr>
            </a:p>
          </p:txBody>
        </p:sp>
        <p:sp>
          <p:nvSpPr>
            <p:cNvPr id="32" name="Ellipse 31"/>
            <p:cNvSpPr/>
            <p:nvPr/>
          </p:nvSpPr>
          <p:spPr>
            <a:xfrm>
              <a:off x="6628184" y="4691217"/>
              <a:ext cx="136104" cy="136104"/>
            </a:xfrm>
            <a:prstGeom prst="ellipse">
              <a:avLst/>
            </a:prstGeom>
            <a:gradFill>
              <a:gsLst>
                <a:gs pos="30000">
                  <a:schemeClr val="bg2"/>
                </a:gs>
                <a:gs pos="100000">
                  <a:schemeClr val="bg1"/>
                </a:gs>
              </a:gsLst>
              <a:lin ang="16200000" scaled="1"/>
            </a:grad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0" tIns="180000" bIns="360000" rtlCol="0" anchor="t" anchorCtr="0"/>
            <a:lstStyle/>
            <a:p>
              <a:pPr algn="ctr"/>
              <a:endParaRPr lang="de-DE" sz="1600" dirty="0">
                <a:solidFill>
                  <a:srgbClr val="4F4F4F"/>
                </a:solidFill>
              </a:endParaRPr>
            </a:p>
          </p:txBody>
        </p:sp>
        <p:sp>
          <p:nvSpPr>
            <p:cNvPr id="33" name="Gleichschenkliges Dreieck 32"/>
            <p:cNvSpPr/>
            <p:nvPr/>
          </p:nvSpPr>
          <p:spPr>
            <a:xfrm rot="5400000">
              <a:off x="6660232" y="4764901"/>
              <a:ext cx="72008" cy="36000"/>
            </a:xfrm>
            <a:prstGeom prst="triangle">
              <a:avLst/>
            </a:prstGeom>
            <a:solidFill>
              <a:schemeClr val="bg1"/>
            </a:solidFill>
            <a:ln w="9525">
              <a:solidFill>
                <a:schemeClr val="bg1"/>
              </a:solidFill>
              <a:miter lim="800000"/>
              <a:headEnd type="none" w="med" len="med"/>
              <a:tailEnd type="oval" w="med" len="med"/>
            </a:ln>
            <a:effectLst>
              <a:outerShdw blurRad="25400" dist="12700" algn="l" rotWithShape="0">
                <a:schemeClr val="bg2">
                  <a:alpha val="40000"/>
                </a:schemeClr>
              </a:outerShdw>
            </a:effectLst>
          </p:spPr>
          <p:style>
            <a:lnRef idx="1">
              <a:schemeClr val="accent1"/>
            </a:lnRef>
            <a:fillRef idx="0">
              <a:schemeClr val="accent1"/>
            </a:fillRef>
            <a:effectRef idx="0">
              <a:schemeClr val="accent1"/>
            </a:effectRef>
            <a:fontRef idx="minor">
              <a:schemeClr val="tx1"/>
            </a:fontRef>
          </p:style>
          <p:txBody>
            <a:bodyPr vert="horz" wrap="square" lIns="90000" tIns="180000" bIns="360000" rtlCol="0" anchor="t" anchorCtr="0"/>
            <a:lstStyle/>
            <a:p>
              <a:pPr algn="ctr"/>
              <a:endParaRPr lang="de-DE" sz="1600" dirty="0">
                <a:solidFill>
                  <a:srgbClr val="4F4F4F"/>
                </a:solidFill>
              </a:endParaRPr>
            </a:p>
          </p:txBody>
        </p:sp>
      </p:grpSp>
      <p:sp>
        <p:nvSpPr>
          <p:cNvPr id="35" name="Ellipse 34">
            <a:hlinkClick r:id="rId31" tooltip="Zoom auf PICTURE improve Prozessplattform"/>
          </p:cNvPr>
          <p:cNvSpPr/>
          <p:nvPr>
            <p:custDataLst>
              <p:tags r:id="rId17"/>
            </p:custDataLst>
          </p:nvPr>
        </p:nvSpPr>
        <p:spPr>
          <a:xfrm>
            <a:off x="4743128" y="4446141"/>
            <a:ext cx="288082" cy="288099"/>
          </a:xfrm>
          <a:prstGeom prst="ellipse">
            <a:avLst/>
          </a:prstGeom>
          <a:solidFill>
            <a:schemeClr val="bg1">
              <a:alpha val="0"/>
            </a:schemeClr>
          </a:solidFill>
          <a:ln w="9525">
            <a:gradFill>
              <a:gsLst>
                <a:gs pos="0">
                  <a:schemeClr val="bg2">
                    <a:lumMod val="20000"/>
                    <a:lumOff val="80000"/>
                  </a:schemeClr>
                </a:gs>
                <a:gs pos="100000">
                  <a:schemeClr val="bg1"/>
                </a:gs>
              </a:gsLst>
              <a:lin ang="5400000" scaled="0"/>
            </a:gra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46805" rIns="90009" bIns="46805" rtlCol="0" anchor="t" anchorCtr="0"/>
          <a:lstStyle/>
          <a:p>
            <a:pPr algn="ctr">
              <a:spcBef>
                <a:spcPts val="600"/>
              </a:spcBef>
              <a:spcAft>
                <a:spcPts val="600"/>
              </a:spcAft>
            </a:pPr>
            <a:endParaRPr lang="de-DE" sz="1200" dirty="0">
              <a:solidFill>
                <a:srgbClr val="4F4F4F"/>
              </a:solidFill>
            </a:endParaRPr>
          </a:p>
        </p:txBody>
      </p:sp>
      <p:sp>
        <p:nvSpPr>
          <p:cNvPr id="42" name="Würfel 41"/>
          <p:cNvSpPr/>
          <p:nvPr>
            <p:custDataLst>
              <p:tags r:id="rId18"/>
            </p:custDataLst>
          </p:nvPr>
        </p:nvSpPr>
        <p:spPr>
          <a:xfrm>
            <a:off x="1043791" y="1989301"/>
            <a:ext cx="3529004" cy="3673035"/>
          </a:xfrm>
          <a:prstGeom prst="cube">
            <a:avLst>
              <a:gd name="adj" fmla="val 10086"/>
            </a:avLst>
          </a:prstGeom>
          <a:solidFill>
            <a:schemeClr val="bg1"/>
          </a:solidFill>
          <a:ln w="9525">
            <a:solidFill>
              <a:schemeClr val="bg2"/>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46805" rIns="90009" bIns="46805" rtlCol="0" anchor="t" anchorCtr="0"/>
          <a:lstStyle/>
          <a:p>
            <a:pPr algn="ctr">
              <a:spcBef>
                <a:spcPts val="600"/>
              </a:spcBef>
              <a:spcAft>
                <a:spcPts val="600"/>
              </a:spcAft>
            </a:pPr>
            <a:endParaRPr lang="de-DE" sz="1200" dirty="0">
              <a:solidFill>
                <a:srgbClr val="4F4F4F"/>
              </a:solidFill>
            </a:endParaRPr>
          </a:p>
        </p:txBody>
      </p:sp>
      <p:pic>
        <p:nvPicPr>
          <p:cNvPr id="49" name="Picture 2"/>
          <p:cNvPicPr>
            <a:picLocks noChangeAspect="1" noChangeArrowheads="1"/>
          </p:cNvPicPr>
          <p:nvPr>
            <p:custDataLst>
              <p:tags r:id="rId19"/>
            </p:custDataLst>
          </p:nvPr>
        </p:nvPicPr>
        <p:blipFill>
          <a:blip r:embed="rId32" cstate="print"/>
          <a:stretch>
            <a:fillRect/>
          </a:stretch>
        </p:blipFill>
        <p:spPr bwMode="auto">
          <a:xfrm>
            <a:off x="1979956" y="4573315"/>
            <a:ext cx="2160714" cy="947954"/>
          </a:xfrm>
          <a:prstGeom prst="rect">
            <a:avLst/>
          </a:prstGeom>
          <a:noFill/>
          <a:ln w="9525">
            <a:noFill/>
            <a:miter lim="800000"/>
            <a:headEnd/>
            <a:tailEnd/>
          </a:ln>
          <a:effectLst/>
        </p:spPr>
      </p:pic>
      <p:sp>
        <p:nvSpPr>
          <p:cNvPr id="52" name="Diagonaler Streifen 51"/>
          <p:cNvSpPr/>
          <p:nvPr>
            <p:custDataLst>
              <p:tags r:id="rId20"/>
            </p:custDataLst>
          </p:nvPr>
        </p:nvSpPr>
        <p:spPr>
          <a:xfrm>
            <a:off x="1043789" y="1989301"/>
            <a:ext cx="1584451" cy="2160740"/>
          </a:xfrm>
          <a:prstGeom prst="diagStripe">
            <a:avLst>
              <a:gd name="adj" fmla="val 62526"/>
            </a:avLst>
          </a:prstGeom>
          <a:gradFill flip="none" rotWithShape="1">
            <a:gsLst>
              <a:gs pos="0">
                <a:schemeClr val="tx2">
                  <a:shade val="30000"/>
                  <a:satMod val="115000"/>
                </a:schemeClr>
              </a:gs>
              <a:gs pos="25000">
                <a:schemeClr val="tx2">
                  <a:shade val="67500"/>
                  <a:satMod val="115000"/>
                </a:schemeClr>
              </a:gs>
              <a:gs pos="100000">
                <a:schemeClr val="tx2">
                  <a:shade val="100000"/>
                  <a:satMod val="115000"/>
                </a:schemeClr>
              </a:gs>
            </a:gsLst>
            <a:lin ang="5400000" scaled="1"/>
            <a:tileRect/>
          </a:gradFill>
          <a:ln w="9525">
            <a:solidFill>
              <a:schemeClr val="bg2"/>
            </a:solid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46805" rIns="90009" bIns="46805" rtlCol="0" anchor="t" anchorCtr="0"/>
          <a:lstStyle/>
          <a:p>
            <a:pPr algn="ctr">
              <a:spcBef>
                <a:spcPts val="600"/>
              </a:spcBef>
              <a:spcAft>
                <a:spcPts val="600"/>
              </a:spcAft>
            </a:pPr>
            <a:endParaRPr lang="de-DE" sz="1200" dirty="0">
              <a:solidFill>
                <a:srgbClr val="4F4F4F"/>
              </a:solidFill>
            </a:endParaRPr>
          </a:p>
        </p:txBody>
      </p:sp>
      <p:sp>
        <p:nvSpPr>
          <p:cNvPr id="53" name="Rechteck 52"/>
          <p:cNvSpPr/>
          <p:nvPr>
            <p:custDataLst>
              <p:tags r:id="rId21"/>
            </p:custDataLst>
          </p:nvPr>
        </p:nvSpPr>
        <p:spPr>
          <a:xfrm rot="18352648">
            <a:off x="725184" y="2668867"/>
            <a:ext cx="1850387" cy="379560"/>
          </a:xfrm>
          <a:prstGeom prst="rect">
            <a:avLst/>
          </a:prstGeom>
          <a:no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46805" rIns="90009" bIns="46805" rtlCol="0" anchor="t" anchorCtr="0"/>
          <a:lstStyle/>
          <a:p>
            <a:pPr>
              <a:spcAft>
                <a:spcPts val="300"/>
              </a:spcAft>
              <a:buClr>
                <a:srgbClr val="005687"/>
              </a:buClr>
            </a:pPr>
            <a:r>
              <a:rPr lang="de-DE" sz="1100" b="1" dirty="0" smtClean="0">
                <a:solidFill>
                  <a:prstClr val="white"/>
                </a:solidFill>
              </a:rPr>
              <a:t>Minimaler Aufwand </a:t>
            </a:r>
          </a:p>
          <a:p>
            <a:pPr>
              <a:spcAft>
                <a:spcPts val="300"/>
              </a:spcAft>
              <a:buClr>
                <a:srgbClr val="005687"/>
              </a:buClr>
            </a:pPr>
            <a:r>
              <a:rPr lang="de-DE" sz="1100" b="1" dirty="0" smtClean="0">
                <a:solidFill>
                  <a:prstClr val="white"/>
                </a:solidFill>
              </a:rPr>
              <a:t>Maximaler Nutzen</a:t>
            </a:r>
            <a:endParaRPr lang="de-DE" sz="1100" b="1" dirty="0">
              <a:solidFill>
                <a:prstClr val="white"/>
              </a:solidFill>
            </a:endParaRPr>
          </a:p>
        </p:txBody>
      </p:sp>
      <p:sp>
        <p:nvSpPr>
          <p:cNvPr id="54" name="Rechteck 53"/>
          <p:cNvSpPr/>
          <p:nvPr>
            <p:custDataLst>
              <p:tags r:id="rId22"/>
            </p:custDataLst>
          </p:nvPr>
        </p:nvSpPr>
        <p:spPr>
          <a:xfrm>
            <a:off x="4716835" y="4438140"/>
            <a:ext cx="3888909" cy="360083"/>
          </a:xfrm>
          <a:prstGeom prst="rect">
            <a:avLst/>
          </a:prstGeom>
          <a:noFill/>
          <a:ln w="9525" algn="ctr">
            <a:gradFill flip="none" rotWithShape="1">
              <a:gsLst>
                <a:gs pos="0">
                  <a:schemeClr val="bg2">
                    <a:lumMod val="20000"/>
                    <a:lumOff val="80000"/>
                    <a:alpha val="0"/>
                  </a:schemeClr>
                </a:gs>
                <a:gs pos="100000">
                  <a:schemeClr val="bg1"/>
                </a:gs>
              </a:gsLst>
              <a:lin ang="16200000" scaled="1"/>
              <a:tileRect/>
            </a:gradFill>
            <a:miter lim="800000"/>
            <a:headEnd/>
            <a:tailEnd/>
          </a:ln>
          <a:effectLst/>
        </p:spPr>
        <p:txBody>
          <a:bodyPr lIns="468047" tIns="46805" rIns="90009" bIns="46805" rtlCol="0" anchor="t"/>
          <a:lstStyle/>
          <a:p>
            <a:pPr>
              <a:spcAft>
                <a:spcPts val="300"/>
              </a:spcAft>
              <a:buClr>
                <a:srgbClr val="005687"/>
              </a:buClr>
            </a:pPr>
            <a:r>
              <a:rPr lang="de-DE" sz="1400" b="1" dirty="0" smtClean="0">
                <a:solidFill>
                  <a:srgbClr val="4F4F4F"/>
                </a:solidFill>
              </a:rPr>
              <a:t>Beitrag kalkulieren</a:t>
            </a:r>
          </a:p>
          <a:p>
            <a:pPr>
              <a:spcAft>
                <a:spcPts val="300"/>
              </a:spcAft>
              <a:buClr>
                <a:srgbClr val="005687"/>
              </a:buClr>
            </a:pPr>
            <a:r>
              <a:rPr lang="de-DE" sz="1400" dirty="0" smtClean="0">
                <a:solidFill>
                  <a:srgbClr val="4F4F4F"/>
                </a:solidFill>
              </a:rPr>
              <a:t>www.picture-improve.de</a:t>
            </a:r>
            <a:r>
              <a:rPr lang="de-DE" sz="1400" b="1" dirty="0" smtClean="0">
                <a:solidFill>
                  <a:srgbClr val="4F4F4F"/>
                </a:solidFill>
              </a:rPr>
              <a:t/>
            </a:r>
            <a:br>
              <a:rPr lang="de-DE" sz="1400" b="1" dirty="0" smtClean="0">
                <a:solidFill>
                  <a:srgbClr val="4F4F4F"/>
                </a:solidFill>
              </a:rPr>
            </a:br>
            <a:endParaRPr lang="de-DE" sz="1400" b="1" dirty="0">
              <a:solidFill>
                <a:srgbClr val="4F4F4F"/>
              </a:solidFill>
            </a:endParaRPr>
          </a:p>
        </p:txBody>
      </p:sp>
      <p:sp>
        <p:nvSpPr>
          <p:cNvPr id="14" name="Datumsplatzhalter 13"/>
          <p:cNvSpPr>
            <a:spLocks noGrp="1"/>
          </p:cNvSpPr>
          <p:nvPr>
            <p:ph type="dt" sz="half" idx="10"/>
            <p:custDataLst>
              <p:tags r:id="rId23"/>
            </p:custDataLst>
          </p:nvPr>
        </p:nvSpPr>
        <p:spPr/>
        <p:txBody>
          <a:bodyPr/>
          <a:lstStyle/>
          <a:p>
            <a:fld id="{F01E6C77-9DA8-4436-A014-8E5A5F177C59}" type="datetime1">
              <a:rPr lang="de-DE" smtClean="0"/>
              <a:pPr/>
              <a:t>25.02.2013</a:t>
            </a:fld>
            <a:endParaRPr lang="de-DE"/>
          </a:p>
        </p:txBody>
      </p:sp>
      <p:sp>
        <p:nvSpPr>
          <p:cNvPr id="15" name="Foliennummernplatzhalter 14"/>
          <p:cNvSpPr>
            <a:spLocks noGrp="1"/>
          </p:cNvSpPr>
          <p:nvPr>
            <p:ph type="sldNum" sz="quarter" idx="12"/>
            <p:custDataLst>
              <p:tags r:id="rId24"/>
            </p:custDataLst>
          </p:nvPr>
        </p:nvSpPr>
        <p:spPr/>
        <p:txBody>
          <a:bodyPr/>
          <a:lstStyle/>
          <a:p>
            <a:fld id="{9258E842-4B02-4DA3-B5D3-ADFF1101E352}" type="slidenum">
              <a:rPr lang="de-DE" smtClean="0"/>
              <a:pPr/>
              <a:t>28</a:t>
            </a:fld>
            <a:endParaRPr lang="de-DE" dirty="0"/>
          </a:p>
        </p:txBody>
      </p:sp>
      <p:sp>
        <p:nvSpPr>
          <p:cNvPr id="29" name="Rechteck 28"/>
          <p:cNvSpPr/>
          <p:nvPr>
            <p:custDataLst>
              <p:tags r:id="rId25"/>
            </p:custDataLst>
          </p:nvPr>
        </p:nvSpPr>
        <p:spPr>
          <a:xfrm>
            <a:off x="4716835" y="2136073"/>
            <a:ext cx="4105169" cy="360083"/>
          </a:xfrm>
          <a:prstGeom prst="rect">
            <a:avLst/>
          </a:prstGeom>
          <a:noFill/>
          <a:ln w="9525" algn="ctr">
            <a:gradFill flip="none" rotWithShape="1">
              <a:gsLst>
                <a:gs pos="0">
                  <a:schemeClr val="bg2">
                    <a:lumMod val="20000"/>
                    <a:lumOff val="80000"/>
                    <a:alpha val="0"/>
                  </a:schemeClr>
                </a:gs>
                <a:gs pos="100000">
                  <a:schemeClr val="bg1"/>
                </a:gs>
              </a:gsLst>
              <a:lin ang="16200000" scaled="1"/>
              <a:tileRect/>
            </a:gradFill>
            <a:miter lim="800000"/>
            <a:headEnd/>
            <a:tailEnd/>
          </a:ln>
          <a:effectLst/>
        </p:spPr>
        <p:txBody>
          <a:bodyPr lIns="90009" tIns="46805" rIns="90009" bIns="46805" rtlCol="0" anchor="t"/>
          <a:lstStyle/>
          <a:p>
            <a:pPr>
              <a:spcAft>
                <a:spcPts val="300"/>
              </a:spcAft>
              <a:buClr>
                <a:srgbClr val="005687"/>
              </a:buClr>
            </a:pPr>
            <a:r>
              <a:rPr lang="de-DE" sz="1400" b="1" dirty="0" smtClean="0">
                <a:solidFill>
                  <a:srgbClr val="4F4F4F"/>
                </a:solidFill>
              </a:rPr>
              <a:t>Beitrag wird individuell kalkuliert nach:</a:t>
            </a:r>
            <a:endParaRPr lang="de-DE" sz="1400" b="1" dirty="0">
              <a:solidFill>
                <a:srgbClr val="4F4F4F"/>
              </a:solidFill>
            </a:endParaRPr>
          </a:p>
        </p:txBody>
      </p:sp>
      <p:cxnSp>
        <p:nvCxnSpPr>
          <p:cNvPr id="3" name="Gerade Verbindung 2"/>
          <p:cNvCxnSpPr/>
          <p:nvPr>
            <p:custDataLst>
              <p:tags r:id="rId26"/>
            </p:custDataLst>
          </p:nvPr>
        </p:nvCxnSpPr>
        <p:spPr>
          <a:xfrm>
            <a:off x="1763995" y="2349424"/>
            <a:ext cx="594108"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hteck 40"/>
          <p:cNvSpPr/>
          <p:nvPr>
            <p:custDataLst>
              <p:tags r:id="rId27"/>
            </p:custDataLst>
          </p:nvPr>
        </p:nvSpPr>
        <p:spPr>
          <a:xfrm rot="18352648">
            <a:off x="1102634" y="3020530"/>
            <a:ext cx="1850387" cy="379560"/>
          </a:xfrm>
          <a:prstGeom prst="rect">
            <a:avLst/>
          </a:prstGeom>
          <a:noFill/>
          <a:ln w="9525">
            <a:noFill/>
            <a:miter lim="800000"/>
            <a:headEnd type="none" w="med" len="med"/>
            <a:tailEnd type="oval" w="med" len="med"/>
          </a:ln>
          <a:effectLst/>
        </p:spPr>
        <p:style>
          <a:lnRef idx="1">
            <a:schemeClr val="accent1"/>
          </a:lnRef>
          <a:fillRef idx="0">
            <a:schemeClr val="accent1"/>
          </a:fillRef>
          <a:effectRef idx="0">
            <a:schemeClr val="accent1"/>
          </a:effectRef>
          <a:fontRef idx="minor">
            <a:schemeClr val="tx1"/>
          </a:fontRef>
        </p:style>
        <p:txBody>
          <a:bodyPr vert="horz" wrap="square" lIns="90009" tIns="46805" rIns="90009" bIns="46805" rtlCol="0" anchor="t" anchorCtr="0"/>
          <a:lstStyle/>
          <a:p>
            <a:pPr>
              <a:spcAft>
                <a:spcPts val="300"/>
              </a:spcAft>
              <a:buClr>
                <a:srgbClr val="005687"/>
              </a:buClr>
            </a:pPr>
            <a:r>
              <a:rPr lang="de-DE" sz="1100" b="1" dirty="0" smtClean="0">
                <a:solidFill>
                  <a:prstClr val="white"/>
                </a:solidFill>
              </a:rPr>
              <a:t>Minimaler Aufwand </a:t>
            </a:r>
          </a:p>
          <a:p>
            <a:pPr>
              <a:spcAft>
                <a:spcPts val="300"/>
              </a:spcAft>
              <a:buClr>
                <a:srgbClr val="005687"/>
              </a:buClr>
            </a:pPr>
            <a:r>
              <a:rPr lang="de-DE" sz="1100" b="1" dirty="0" smtClean="0">
                <a:solidFill>
                  <a:prstClr val="white"/>
                </a:solidFill>
              </a:rPr>
              <a:t>für Prozessmanagement</a:t>
            </a:r>
            <a:endParaRPr lang="de-DE" sz="1100" b="1" dirty="0">
              <a:solidFill>
                <a:prstClr val="white"/>
              </a:solidFill>
            </a:endParaRPr>
          </a:p>
        </p:txBody>
      </p:sp>
    </p:spTree>
    <p:extLst>
      <p:ext uri="{BB962C8B-B14F-4D97-AF65-F5344CB8AC3E}">
        <p14:creationId xmlns="" xmlns:p14="http://schemas.microsoft.com/office/powerpoint/2010/main" val="1043301078"/>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93864" y="152400"/>
            <a:ext cx="1097699" cy="400110"/>
          </a:xfrm>
        </p:spPr>
        <p:txBody>
          <a:bodyPr/>
          <a:lstStyle/>
          <a:p>
            <a:r>
              <a:rPr lang="de-DE" dirty="0" smtClean="0"/>
              <a:t>Agenda</a:t>
            </a:r>
          </a:p>
        </p:txBody>
      </p:sp>
      <p:graphicFrame>
        <p:nvGraphicFramePr>
          <p:cNvPr id="4" name="Diagramm 3"/>
          <p:cNvGraphicFramePr/>
          <p:nvPr/>
        </p:nvGraphicFramePr>
        <p:xfrm>
          <a:off x="635975" y="1125538"/>
          <a:ext cx="732119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41" name="Picture 17"/>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767101" y="4455656"/>
            <a:ext cx="1661156" cy="13696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0659" name="Objekt 20658" hidden="1"/>
          <p:cNvGraphicFramePr>
            <a:graphicFrameLocks noChangeAspect="1"/>
          </p:cNvGraphicFramePr>
          <p:nvPr>
            <p:extLst>
              <p:ext uri="{D42A27DB-BD31-4B8C-83A1-F6EECF244321}">
                <p14:modId xmlns="" xmlns:p14="http://schemas.microsoft.com/office/powerpoint/2010/main" val="2763313009"/>
              </p:ext>
            </p:extLst>
          </p:nvPr>
        </p:nvGraphicFramePr>
        <p:xfrm>
          <a:off x="0" y="0"/>
          <a:ext cx="158778" cy="158787"/>
        </p:xfrm>
        <a:graphic>
          <a:graphicData uri="http://schemas.openxmlformats.org/presentationml/2006/ole">
            <p:oleObj spid="_x0000_s15362" name="think-cell Slide" r:id="rId10" imgW="360" imgH="360" progId="">
              <p:embed/>
            </p:oleObj>
          </a:graphicData>
        </a:graphic>
      </p:graphicFrame>
      <p:sp>
        <p:nvSpPr>
          <p:cNvPr id="94" name="Rechteck 93"/>
          <p:cNvSpPr/>
          <p:nvPr>
            <p:custDataLst>
              <p:tags r:id="rId2"/>
            </p:custDataLst>
          </p:nvPr>
        </p:nvSpPr>
        <p:spPr>
          <a:xfrm>
            <a:off x="720668" y="2709592"/>
            <a:ext cx="4383969" cy="360148"/>
          </a:xfrm>
          <a:prstGeom prst="rect">
            <a:avLst/>
          </a:prstGeom>
          <a:noFill/>
          <a:ln w="9525" algn="ctr">
            <a:noFill/>
            <a:miter lim="800000"/>
            <a:headEnd/>
            <a:tailEnd/>
          </a:ln>
          <a:effectLst/>
        </p:spPr>
        <p:txBody>
          <a:bodyPr lIns="72007" tIns="72007" rIns="72007" bIns="72007" rtlCol="0" anchor="t"/>
          <a:lstStyle/>
          <a:p>
            <a:pPr>
              <a:spcBef>
                <a:spcPts val="600"/>
              </a:spcBef>
              <a:spcAft>
                <a:spcPts val="600"/>
              </a:spcAft>
            </a:pPr>
            <a:r>
              <a:rPr lang="de-DE" sz="1400" dirty="0">
                <a:solidFill>
                  <a:srgbClr val="4F4F4F"/>
                </a:solidFill>
              </a:rPr>
              <a:t>Hardy </a:t>
            </a:r>
            <a:r>
              <a:rPr lang="de-DE" sz="1400" dirty="0" err="1">
                <a:solidFill>
                  <a:srgbClr val="4F4F4F"/>
                </a:solidFill>
              </a:rPr>
              <a:t>Hessenius</a:t>
            </a:r>
            <a:r>
              <a:rPr lang="de-DE" sz="1400" dirty="0">
                <a:solidFill>
                  <a:srgbClr val="4F4F4F"/>
                </a:solidFill>
              </a:rPr>
              <a:t>,</a:t>
            </a:r>
            <a:br>
              <a:rPr lang="de-DE" sz="1400" dirty="0">
                <a:solidFill>
                  <a:srgbClr val="4F4F4F"/>
                </a:solidFill>
              </a:rPr>
            </a:br>
            <a:r>
              <a:rPr lang="de-DE" sz="1400" dirty="0">
                <a:solidFill>
                  <a:srgbClr val="4F4F4F"/>
                </a:solidFill>
              </a:rPr>
              <a:t>Gemeinde </a:t>
            </a:r>
            <a:r>
              <a:rPr lang="de-DE" sz="1400" dirty="0" err="1">
                <a:solidFill>
                  <a:srgbClr val="4F4F4F"/>
                </a:solidFill>
              </a:rPr>
              <a:t>Westoverledingen</a:t>
            </a:r>
            <a:endParaRPr lang="de-DE" sz="1400" dirty="0">
              <a:solidFill>
                <a:srgbClr val="4F4F4F"/>
              </a:solidFill>
            </a:endParaRPr>
          </a:p>
        </p:txBody>
      </p:sp>
      <p:sp>
        <p:nvSpPr>
          <p:cNvPr id="61" name="Rechteck 60"/>
          <p:cNvSpPr/>
          <p:nvPr>
            <p:custDataLst>
              <p:tags r:id="rId3"/>
            </p:custDataLst>
          </p:nvPr>
        </p:nvSpPr>
        <p:spPr>
          <a:xfrm>
            <a:off x="720675" y="1384426"/>
            <a:ext cx="2952841" cy="1325124"/>
          </a:xfrm>
          <a:prstGeom prst="rect">
            <a:avLst/>
          </a:prstGeom>
          <a:noFill/>
          <a:ln w="9525" algn="ctr">
            <a:noFill/>
            <a:miter lim="800000"/>
            <a:headEnd/>
            <a:tailEnd/>
          </a:ln>
          <a:effectLst/>
        </p:spPr>
        <p:txBody>
          <a:bodyPr lIns="72007" tIns="72007" rIns="72007" bIns="72007" rtlCol="0" anchor="b"/>
          <a:lstStyle/>
          <a:p>
            <a:pPr>
              <a:lnSpc>
                <a:spcPct val="114000"/>
              </a:lnSpc>
              <a:spcBef>
                <a:spcPts val="600"/>
              </a:spcBef>
              <a:spcAft>
                <a:spcPts val="600"/>
              </a:spcAft>
            </a:pPr>
            <a:r>
              <a:rPr lang="de-DE" sz="1600" dirty="0">
                <a:solidFill>
                  <a:srgbClr val="4F4F4F"/>
                </a:solidFill>
              </a:rPr>
              <a:t>„Im Netzwerk waren wir doppelt</a:t>
            </a:r>
            <a:br>
              <a:rPr lang="de-DE" sz="1600" dirty="0">
                <a:solidFill>
                  <a:srgbClr val="4F4F4F"/>
                </a:solidFill>
              </a:rPr>
            </a:br>
            <a:r>
              <a:rPr lang="de-DE" sz="1600" dirty="0">
                <a:solidFill>
                  <a:srgbClr val="4F4F4F"/>
                </a:solidFill>
              </a:rPr>
              <a:t>so schnell bei der Beschreibung</a:t>
            </a:r>
            <a:br>
              <a:rPr lang="de-DE" sz="1600" dirty="0">
                <a:solidFill>
                  <a:srgbClr val="4F4F4F"/>
                </a:solidFill>
              </a:rPr>
            </a:br>
            <a:r>
              <a:rPr lang="de-DE" sz="1600" dirty="0">
                <a:solidFill>
                  <a:srgbClr val="4F4F4F"/>
                </a:solidFill>
              </a:rPr>
              <a:t>unserer Prozesse.“</a:t>
            </a:r>
          </a:p>
        </p:txBody>
      </p:sp>
      <p:sp>
        <p:nvSpPr>
          <p:cNvPr id="33" name="Titel 32"/>
          <p:cNvSpPr>
            <a:spLocks noGrp="1"/>
          </p:cNvSpPr>
          <p:nvPr>
            <p:ph type="title"/>
            <p:custDataLst>
              <p:tags r:id="rId4"/>
            </p:custDataLst>
          </p:nvPr>
        </p:nvSpPr>
        <p:spPr>
          <a:xfrm>
            <a:off x="539844" y="764881"/>
            <a:ext cx="8065901" cy="576197"/>
          </a:xfrm>
        </p:spPr>
        <p:txBody>
          <a:bodyPr>
            <a:noAutofit/>
          </a:bodyPr>
          <a:lstStyle/>
          <a:p>
            <a:r>
              <a:rPr lang="de-DE" sz="2500" dirty="0" smtClean="0"/>
              <a:t>Werden Sie Netzwerker. </a:t>
            </a:r>
            <a:br>
              <a:rPr lang="de-DE" sz="2500" dirty="0" smtClean="0"/>
            </a:br>
            <a:r>
              <a:rPr lang="de-DE" sz="2500" dirty="0" smtClean="0"/>
              <a:t>Wir freuen uns, wenn Sie dabei sind.</a:t>
            </a:r>
            <a:endParaRPr lang="de-DE" sz="2500" dirty="0"/>
          </a:p>
        </p:txBody>
      </p:sp>
      <p:sp>
        <p:nvSpPr>
          <p:cNvPr id="15" name="Foliennummernplatzhalter 14"/>
          <p:cNvSpPr>
            <a:spLocks noGrp="1"/>
          </p:cNvSpPr>
          <p:nvPr>
            <p:ph type="sldNum" sz="quarter" idx="12"/>
            <p:custDataLst>
              <p:tags r:id="rId5"/>
            </p:custDataLst>
          </p:nvPr>
        </p:nvSpPr>
        <p:spPr>
          <a:xfrm>
            <a:off x="539646" y="6598880"/>
            <a:ext cx="288975" cy="260708"/>
          </a:xfrm>
        </p:spPr>
        <p:txBody>
          <a:bodyPr/>
          <a:lstStyle/>
          <a:p>
            <a:fld id="{9258E842-4B02-4DA3-B5D3-ADFF1101E352}" type="slidenum">
              <a:rPr lang="de-DE" smtClean="0">
                <a:solidFill>
                  <a:srgbClr val="005687"/>
                </a:solidFill>
              </a:rPr>
              <a:pPr/>
              <a:t>29</a:t>
            </a:fld>
            <a:endParaRPr lang="de-DE" dirty="0">
              <a:solidFill>
                <a:srgbClr val="005687"/>
              </a:solidFill>
            </a:endParaRPr>
          </a:p>
        </p:txBody>
      </p:sp>
      <p:sp>
        <p:nvSpPr>
          <p:cNvPr id="38" name="Rechteck 37"/>
          <p:cNvSpPr/>
          <p:nvPr>
            <p:custDataLst>
              <p:tags r:id="rId6"/>
            </p:custDataLst>
          </p:nvPr>
        </p:nvSpPr>
        <p:spPr>
          <a:xfrm>
            <a:off x="720690" y="3550604"/>
            <a:ext cx="3785644" cy="2256004"/>
          </a:xfrm>
          <a:prstGeom prst="rect">
            <a:avLst/>
          </a:prstGeom>
          <a:noFill/>
          <a:ln w="9525" algn="ctr">
            <a:noFill/>
            <a:miter lim="800000"/>
            <a:headEnd/>
            <a:tailEnd/>
          </a:ln>
          <a:effectLst/>
        </p:spPr>
        <p:txBody>
          <a:bodyPr lIns="72007" tIns="72007" rIns="72007" bIns="72007" rtlCol="0" anchor="b"/>
          <a:lstStyle/>
          <a:p>
            <a:endParaRPr lang="de-DE" sz="1500" dirty="0">
              <a:solidFill>
                <a:srgbClr val="4F4F4F"/>
              </a:solidFill>
            </a:endParaRPr>
          </a:p>
          <a:p>
            <a:pPr>
              <a:lnSpc>
                <a:spcPct val="114000"/>
              </a:lnSpc>
            </a:pPr>
            <a:r>
              <a:rPr lang="de-DE" sz="1600" dirty="0">
                <a:solidFill>
                  <a:srgbClr val="4F4F4F"/>
                </a:solidFill>
              </a:rPr>
              <a:t>„Die Verbesserung von Verwaltungsprozessen </a:t>
            </a:r>
          </a:p>
          <a:p>
            <a:pPr>
              <a:lnSpc>
                <a:spcPct val="114000"/>
              </a:lnSpc>
            </a:pPr>
            <a:r>
              <a:rPr lang="de-DE" sz="1600" dirty="0">
                <a:solidFill>
                  <a:srgbClr val="4F4F4F"/>
                </a:solidFill>
              </a:rPr>
              <a:t>ist eines der vielversprechendsten </a:t>
            </a:r>
          </a:p>
          <a:p>
            <a:pPr>
              <a:lnSpc>
                <a:spcPct val="114000"/>
              </a:lnSpc>
            </a:pPr>
            <a:r>
              <a:rPr lang="de-DE" sz="1600" dirty="0">
                <a:solidFill>
                  <a:srgbClr val="4F4F4F"/>
                </a:solidFill>
              </a:rPr>
              <a:t>Handlungsfelder für effektive Kooperation. </a:t>
            </a:r>
          </a:p>
          <a:p>
            <a:pPr>
              <a:lnSpc>
                <a:spcPct val="114000"/>
              </a:lnSpc>
            </a:pPr>
            <a:r>
              <a:rPr lang="de-DE" sz="1600" dirty="0">
                <a:solidFill>
                  <a:srgbClr val="4F4F4F"/>
                </a:solidFill>
              </a:rPr>
              <a:t>Das Prozessnetzwerk PICTURE improve leistet dazu einen innovativen und wichtigen Beitrag.“</a:t>
            </a:r>
          </a:p>
        </p:txBody>
      </p:sp>
      <p:sp>
        <p:nvSpPr>
          <p:cNvPr id="48" name="Rechteck 47"/>
          <p:cNvSpPr/>
          <p:nvPr>
            <p:custDataLst>
              <p:tags r:id="rId7"/>
            </p:custDataLst>
          </p:nvPr>
        </p:nvSpPr>
        <p:spPr>
          <a:xfrm>
            <a:off x="720669" y="5878653"/>
            <a:ext cx="4450449" cy="360148"/>
          </a:xfrm>
          <a:prstGeom prst="rect">
            <a:avLst/>
          </a:prstGeom>
          <a:noFill/>
          <a:ln w="9525" algn="ctr">
            <a:noFill/>
            <a:miter lim="800000"/>
            <a:headEnd/>
            <a:tailEnd/>
          </a:ln>
          <a:effectLst/>
        </p:spPr>
        <p:txBody>
          <a:bodyPr lIns="72007" tIns="72007" rIns="72007" bIns="72007" rtlCol="0" anchor="t"/>
          <a:lstStyle/>
          <a:p>
            <a:pPr>
              <a:spcBef>
                <a:spcPts val="600"/>
              </a:spcBef>
              <a:spcAft>
                <a:spcPts val="600"/>
              </a:spcAft>
            </a:pPr>
            <a:r>
              <a:rPr lang="de-DE" sz="1400" dirty="0">
                <a:solidFill>
                  <a:srgbClr val="4F4F4F"/>
                </a:solidFill>
              </a:rPr>
              <a:t>Franz-Reinhard </a:t>
            </a:r>
            <a:r>
              <a:rPr lang="de-DE" sz="1400" dirty="0" err="1">
                <a:solidFill>
                  <a:srgbClr val="4F4F4F"/>
                </a:solidFill>
              </a:rPr>
              <a:t>Habbel</a:t>
            </a:r>
            <a:r>
              <a:rPr lang="de-DE" sz="1400" dirty="0">
                <a:solidFill>
                  <a:srgbClr val="4F4F4F"/>
                </a:solidFill>
              </a:rPr>
              <a:t>,</a:t>
            </a:r>
            <a:br>
              <a:rPr lang="de-DE" sz="1400" dirty="0">
                <a:solidFill>
                  <a:srgbClr val="4F4F4F"/>
                </a:solidFill>
              </a:rPr>
            </a:br>
            <a:r>
              <a:rPr lang="de-DE" sz="1400" dirty="0">
                <a:solidFill>
                  <a:srgbClr val="4F4F4F"/>
                </a:solidFill>
              </a:rPr>
              <a:t>Sprecher des Deutschen Städte- und Gemeindebunds</a:t>
            </a:r>
          </a:p>
        </p:txBody>
      </p:sp>
      <p:sp>
        <p:nvSpPr>
          <p:cNvPr id="58" name="Freihandform 57"/>
          <p:cNvSpPr/>
          <p:nvPr/>
        </p:nvSpPr>
        <p:spPr>
          <a:xfrm flipH="1">
            <a:off x="517486" y="5814270"/>
            <a:ext cx="7379331" cy="424531"/>
          </a:xfrm>
          <a:custGeom>
            <a:avLst/>
            <a:gdLst>
              <a:gd name="connsiteX0" fmla="*/ 0 w 4019550"/>
              <a:gd name="connsiteY0" fmla="*/ 352425 h 352425"/>
              <a:gd name="connsiteX1" fmla="*/ 371475 w 4019550"/>
              <a:gd name="connsiteY1" fmla="*/ 352425 h 352425"/>
              <a:gd name="connsiteX2" fmla="*/ 723900 w 4019550"/>
              <a:gd name="connsiteY2" fmla="*/ 0 h 352425"/>
              <a:gd name="connsiteX3" fmla="*/ 4019550 w 4019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019550" h="352425">
                <a:moveTo>
                  <a:pt x="0" y="352425"/>
                </a:moveTo>
                <a:lnTo>
                  <a:pt x="371475" y="352425"/>
                </a:lnTo>
                <a:lnTo>
                  <a:pt x="723900" y="0"/>
                </a:lnTo>
                <a:lnTo>
                  <a:pt x="4019550" y="0"/>
                </a:lnTo>
              </a:path>
            </a:pathLst>
          </a:custGeom>
          <a:noFill/>
          <a:ln w="9525">
            <a:solidFill>
              <a:schemeClr val="bg2"/>
            </a:solidFill>
            <a:miter lim="800000"/>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lIns="91449" tIns="45725" rIns="91449" bIns="45725" rtlCol="0" anchor="ctr"/>
          <a:lstStyle/>
          <a:p>
            <a:pPr algn="ctr"/>
            <a:endParaRPr lang="de-DE">
              <a:solidFill>
                <a:prstClr val="black"/>
              </a:solidFill>
            </a:endParaRPr>
          </a:p>
        </p:txBody>
      </p:sp>
      <p:sp>
        <p:nvSpPr>
          <p:cNvPr id="59" name="Freihandform 58"/>
          <p:cNvSpPr/>
          <p:nvPr/>
        </p:nvSpPr>
        <p:spPr>
          <a:xfrm flipH="1">
            <a:off x="503941" y="2682335"/>
            <a:ext cx="7392876" cy="387405"/>
          </a:xfrm>
          <a:custGeom>
            <a:avLst/>
            <a:gdLst>
              <a:gd name="connsiteX0" fmla="*/ 0 w 4019550"/>
              <a:gd name="connsiteY0" fmla="*/ 352425 h 352425"/>
              <a:gd name="connsiteX1" fmla="*/ 371475 w 4019550"/>
              <a:gd name="connsiteY1" fmla="*/ 352425 h 352425"/>
              <a:gd name="connsiteX2" fmla="*/ 723900 w 4019550"/>
              <a:gd name="connsiteY2" fmla="*/ 0 h 352425"/>
              <a:gd name="connsiteX3" fmla="*/ 4019550 w 4019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019550" h="352425">
                <a:moveTo>
                  <a:pt x="0" y="352425"/>
                </a:moveTo>
                <a:lnTo>
                  <a:pt x="371475" y="352425"/>
                </a:lnTo>
                <a:lnTo>
                  <a:pt x="723900" y="0"/>
                </a:lnTo>
                <a:lnTo>
                  <a:pt x="4019550" y="0"/>
                </a:lnTo>
              </a:path>
            </a:pathLst>
          </a:custGeom>
          <a:noFill/>
          <a:ln w="9525">
            <a:solidFill>
              <a:schemeClr val="bg2"/>
            </a:solidFill>
            <a:miter lim="800000"/>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lIns="91449" tIns="45725" rIns="91449" bIns="45725" rtlCol="0" anchor="ctr"/>
          <a:lstStyle/>
          <a:p>
            <a:pPr algn="ctr"/>
            <a:endParaRPr lang="de-DE">
              <a:solidFill>
                <a:prstClr val="black"/>
              </a:solidFill>
            </a:endParaRPr>
          </a:p>
        </p:txBody>
      </p:sp>
      <p:pic>
        <p:nvPicPr>
          <p:cNvPr id="26640" name="Picture 16"/>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096224" y="1558468"/>
            <a:ext cx="1501455" cy="112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hteck 12"/>
          <p:cNvSpPr/>
          <p:nvPr/>
        </p:nvSpPr>
        <p:spPr>
          <a:xfrm>
            <a:off x="696559" y="1773226"/>
            <a:ext cx="3156030" cy="1653935"/>
          </a:xfrm>
          <a:prstGeom prst="rect">
            <a:avLst/>
          </a:prstGeom>
          <a:noFill/>
          <a:ln w="9525" algn="ctr">
            <a:gradFill>
              <a:gsLst>
                <a:gs pos="0">
                  <a:schemeClr val="bg2">
                    <a:lumMod val="20000"/>
                    <a:lumOff val="80000"/>
                  </a:schemeClr>
                </a:gs>
                <a:gs pos="100000">
                  <a:schemeClr val="bg1"/>
                </a:gs>
              </a:gsLst>
              <a:lin ang="5400000" scaled="0"/>
            </a:gradFill>
            <a:miter lim="800000"/>
            <a:headEnd/>
            <a:tailEnd/>
          </a:ln>
          <a:effectLst/>
        </p:spPr>
        <p:txBody>
          <a:bodyPr lIns="180018" tIns="180018" rIns="180018" bIns="180018" rtlCol="0" anchor="b"/>
          <a:lstStyle/>
          <a:p>
            <a:pPr>
              <a:spcBef>
                <a:spcPts val="600"/>
              </a:spcBef>
              <a:spcAft>
                <a:spcPts val="600"/>
              </a:spcAft>
            </a:pPr>
            <a:endParaRPr lang="de-DE" sz="2800" baseline="30000" dirty="0">
              <a:solidFill>
                <a:srgbClr val="4F4F4F"/>
              </a:solidFill>
            </a:endParaRPr>
          </a:p>
        </p:txBody>
      </p:sp>
      <p:sp>
        <p:nvSpPr>
          <p:cNvPr id="14" name="Rechteck 13"/>
          <p:cNvSpPr/>
          <p:nvPr/>
        </p:nvSpPr>
        <p:spPr>
          <a:xfrm>
            <a:off x="696560" y="3742284"/>
            <a:ext cx="3809774" cy="2784571"/>
          </a:xfrm>
          <a:prstGeom prst="rect">
            <a:avLst/>
          </a:prstGeom>
          <a:noFill/>
          <a:ln w="9525" algn="ctr">
            <a:gradFill>
              <a:gsLst>
                <a:gs pos="0">
                  <a:schemeClr val="bg2">
                    <a:lumMod val="20000"/>
                    <a:lumOff val="80000"/>
                  </a:schemeClr>
                </a:gs>
                <a:gs pos="100000">
                  <a:schemeClr val="bg1"/>
                </a:gs>
              </a:gsLst>
              <a:lin ang="5400000" scaled="0"/>
            </a:gradFill>
            <a:miter lim="800000"/>
            <a:headEnd/>
            <a:tailEnd/>
          </a:ln>
          <a:effectLst/>
        </p:spPr>
        <p:txBody>
          <a:bodyPr lIns="180018" tIns="180018" rIns="180018" bIns="180018" rtlCol="0" anchor="b"/>
          <a:lstStyle/>
          <a:p>
            <a:pPr>
              <a:spcBef>
                <a:spcPts val="600"/>
              </a:spcBef>
              <a:spcAft>
                <a:spcPts val="600"/>
              </a:spcAft>
            </a:pPr>
            <a:endParaRPr lang="de-DE" sz="2800" baseline="30000" dirty="0">
              <a:solidFill>
                <a:srgbClr val="4F4F4F"/>
              </a:solidFill>
            </a:endParaRPr>
          </a:p>
        </p:txBody>
      </p:sp>
    </p:spTree>
    <p:extLst>
      <p:ext uri="{BB962C8B-B14F-4D97-AF65-F5344CB8AC3E}">
        <p14:creationId xmlns="" xmlns:p14="http://schemas.microsoft.com/office/powerpoint/2010/main" val="386830039"/>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59" name="Objekt 20658" hidden="1"/>
          <p:cNvGraphicFramePr>
            <a:graphicFrameLocks noChangeAspect="1"/>
          </p:cNvGraphicFramePr>
          <p:nvPr>
            <p:extLst>
              <p:ext uri="{D42A27DB-BD31-4B8C-83A1-F6EECF244321}">
                <p14:modId xmlns="" xmlns:p14="http://schemas.microsoft.com/office/powerpoint/2010/main" val="1242696894"/>
              </p:ext>
            </p:extLst>
          </p:nvPr>
        </p:nvGraphicFramePr>
        <p:xfrm>
          <a:off x="0" y="0"/>
          <a:ext cx="158778" cy="158787"/>
        </p:xfrm>
        <a:graphic>
          <a:graphicData uri="http://schemas.openxmlformats.org/presentationml/2006/ole">
            <p:oleObj spid="_x0000_s16386" name="think-cell Slide" r:id="rId5" imgW="360" imgH="360" progId="">
              <p:embed/>
            </p:oleObj>
          </a:graphicData>
        </a:graphic>
      </p:graphicFrame>
      <p:sp>
        <p:nvSpPr>
          <p:cNvPr id="33" name="Titel 32"/>
          <p:cNvSpPr>
            <a:spLocks noGrp="1"/>
          </p:cNvSpPr>
          <p:nvPr>
            <p:ph type="title"/>
            <p:custDataLst>
              <p:tags r:id="rId2"/>
            </p:custDataLst>
          </p:nvPr>
        </p:nvSpPr>
        <p:spPr>
          <a:xfrm>
            <a:off x="527487" y="476783"/>
            <a:ext cx="8065901" cy="576197"/>
          </a:xfrm>
        </p:spPr>
        <p:txBody>
          <a:bodyPr>
            <a:normAutofit/>
          </a:bodyPr>
          <a:lstStyle/>
          <a:p>
            <a:r>
              <a:rPr lang="de-DE" sz="2500" dirty="0" smtClean="0"/>
              <a:t>Die Netzwerker*</a:t>
            </a:r>
            <a:endParaRPr lang="de-DE" sz="2500" dirty="0"/>
          </a:p>
        </p:txBody>
      </p:sp>
      <p:sp>
        <p:nvSpPr>
          <p:cNvPr id="15" name="Foliennummernplatzhalter 14"/>
          <p:cNvSpPr>
            <a:spLocks noGrp="1"/>
          </p:cNvSpPr>
          <p:nvPr>
            <p:ph type="sldNum" sz="quarter" idx="12"/>
            <p:custDataLst>
              <p:tags r:id="rId3"/>
            </p:custDataLst>
          </p:nvPr>
        </p:nvSpPr>
        <p:spPr/>
        <p:txBody>
          <a:bodyPr/>
          <a:lstStyle/>
          <a:p>
            <a:fld id="{9258E842-4B02-4DA3-B5D3-ADFF1101E352}" type="slidenum">
              <a:rPr lang="de-DE" smtClean="0">
                <a:solidFill>
                  <a:srgbClr val="005687"/>
                </a:solidFill>
              </a:rPr>
              <a:pPr/>
              <a:t>30</a:t>
            </a:fld>
            <a:endParaRPr lang="de-DE" dirty="0">
              <a:solidFill>
                <a:srgbClr val="005687"/>
              </a:solidFill>
            </a:endParaRPr>
          </a:p>
        </p:txBody>
      </p:sp>
      <p:sp>
        <p:nvSpPr>
          <p:cNvPr id="6" name="Textfeld 5"/>
          <p:cNvSpPr txBox="1"/>
          <p:nvPr/>
        </p:nvSpPr>
        <p:spPr>
          <a:xfrm>
            <a:off x="879360" y="6401192"/>
            <a:ext cx="1636926" cy="246278"/>
          </a:xfrm>
          <a:prstGeom prst="rect">
            <a:avLst/>
          </a:prstGeom>
          <a:noFill/>
        </p:spPr>
        <p:txBody>
          <a:bodyPr wrap="square" lIns="91449" tIns="45725" rIns="91449" bIns="45725" rtlCol="0">
            <a:spAutoFit/>
          </a:bodyPr>
          <a:lstStyle/>
          <a:p>
            <a:r>
              <a:rPr lang="de-DE" sz="1000" dirty="0">
                <a:solidFill>
                  <a:srgbClr val="4F4F4F"/>
                </a:solidFill>
              </a:rPr>
              <a:t>*Stand September 2012</a:t>
            </a:r>
          </a:p>
        </p:txBody>
      </p:sp>
      <p:pic>
        <p:nvPicPr>
          <p:cNvPr id="2765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74715" y="815824"/>
            <a:ext cx="8396158" cy="58655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76231883"/>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229982" y="152400"/>
            <a:ext cx="1461581" cy="400110"/>
          </a:xfrm>
        </p:spPr>
        <p:txBody>
          <a:bodyPr/>
          <a:lstStyle/>
          <a:p>
            <a:r>
              <a:rPr lang="de-DE" dirty="0" smtClean="0"/>
              <a:t>Motivation</a:t>
            </a:r>
          </a:p>
        </p:txBody>
      </p:sp>
      <p:sp>
        <p:nvSpPr>
          <p:cNvPr id="4099" name="Rectangle 3"/>
          <p:cNvSpPr>
            <a:spLocks noGrp="1" noChangeArrowheads="1"/>
          </p:cNvSpPr>
          <p:nvPr>
            <p:ph type="body" idx="1"/>
          </p:nvPr>
        </p:nvSpPr>
        <p:spPr/>
        <p:txBody>
          <a:bodyPr/>
          <a:lstStyle/>
          <a:p>
            <a:r>
              <a:rPr lang="de-DE" dirty="0" smtClean="0"/>
              <a:t>In der Wirtschaft wird Prozessmanagement seit Jahren eingesetzt</a:t>
            </a:r>
          </a:p>
          <a:p>
            <a:endParaRPr lang="de-DE" sz="1050" dirty="0" smtClean="0"/>
          </a:p>
          <a:p>
            <a:r>
              <a:rPr lang="de-DE" dirty="0" smtClean="0"/>
              <a:t>Auch in öffentlichen Verwaltungen bergen Prozess-</a:t>
            </a:r>
            <a:r>
              <a:rPr lang="de-DE" dirty="0" err="1" smtClean="0"/>
              <a:t>managementansätze</a:t>
            </a:r>
            <a:r>
              <a:rPr lang="de-DE" dirty="0" smtClean="0"/>
              <a:t> großes Potenzial</a:t>
            </a:r>
          </a:p>
          <a:p>
            <a:endParaRPr lang="de-DE" sz="1050" dirty="0" smtClean="0"/>
          </a:p>
          <a:p>
            <a:pPr lvl="0"/>
            <a:r>
              <a:rPr lang="de-DE" dirty="0" smtClean="0"/>
              <a:t>Aber Einzelinitiativen lassen </a:t>
            </a:r>
            <a:r>
              <a:rPr lang="de-DE" dirty="0" err="1" smtClean="0"/>
              <a:t>Synergiepotenziale</a:t>
            </a:r>
            <a:r>
              <a:rPr lang="de-DE" dirty="0" smtClean="0"/>
              <a:t> ungenutzt</a:t>
            </a:r>
          </a:p>
          <a:p>
            <a:endParaRPr lang="de-DE" sz="1050" dirty="0" smtClean="0"/>
          </a:p>
          <a:p>
            <a:r>
              <a:rPr lang="de-DE" dirty="0" smtClean="0"/>
              <a:t>Wie ist der Stand der </a:t>
            </a:r>
            <a:r>
              <a:rPr lang="de-DE" dirty="0" smtClean="0"/>
              <a:t>Prozessorganisation</a:t>
            </a:r>
            <a:br>
              <a:rPr lang="de-DE" dirty="0" smtClean="0"/>
            </a:br>
            <a:r>
              <a:rPr lang="de-DE" dirty="0" smtClean="0"/>
              <a:t>sowohl in öffentlichen </a:t>
            </a:r>
            <a:r>
              <a:rPr lang="de-DE" dirty="0" smtClean="0"/>
              <a:t>Verwaltungen als </a:t>
            </a:r>
            <a:br>
              <a:rPr lang="de-DE" dirty="0" smtClean="0"/>
            </a:br>
            <a:r>
              <a:rPr lang="de-DE" dirty="0" smtClean="0"/>
              <a:t>auch </a:t>
            </a:r>
            <a:r>
              <a:rPr lang="de-DE" dirty="0" smtClean="0"/>
              <a:t>in der Forschung zur </a:t>
            </a:r>
            <a:r>
              <a:rPr lang="de-DE" dirty="0" err="1" smtClean="0"/>
              <a:t>prozess</a:t>
            </a:r>
            <a:r>
              <a:rPr lang="de-DE" dirty="0" smtClean="0"/>
              <a:t>-</a:t>
            </a:r>
            <a:br>
              <a:rPr lang="de-DE" dirty="0" smtClean="0"/>
            </a:br>
            <a:r>
              <a:rPr lang="de-DE" dirty="0" smtClean="0"/>
              <a:t>orientierten Verwaltung?</a:t>
            </a:r>
            <a:endParaRPr lang="de-DE" dirty="0" smtClean="0"/>
          </a:p>
        </p:txBody>
      </p:sp>
      <p:pic>
        <p:nvPicPr>
          <p:cNvPr id="17410" name="Picture 2" descr="L:\SECURE\Öffentlichkeitsarbeit\Bilder_lizenzfrei_gekauft\files.jpg"/>
          <p:cNvPicPr>
            <a:picLocks noChangeAspect="1" noChangeArrowheads="1"/>
          </p:cNvPicPr>
          <p:nvPr/>
        </p:nvPicPr>
        <p:blipFill>
          <a:blip r:embed="rId2" cstate="print"/>
          <a:srcRect r="24962"/>
          <a:stretch>
            <a:fillRect/>
          </a:stretch>
        </p:blipFill>
        <p:spPr bwMode="auto">
          <a:xfrm>
            <a:off x="7021066" y="3861842"/>
            <a:ext cx="1908498" cy="190799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93864" y="152400"/>
            <a:ext cx="1097699" cy="400110"/>
          </a:xfrm>
        </p:spPr>
        <p:txBody>
          <a:bodyPr/>
          <a:lstStyle/>
          <a:p>
            <a:r>
              <a:rPr lang="de-DE" dirty="0" smtClean="0"/>
              <a:t>Agenda</a:t>
            </a:r>
          </a:p>
        </p:txBody>
      </p:sp>
      <p:graphicFrame>
        <p:nvGraphicFramePr>
          <p:cNvPr id="4" name="Diagramm 3"/>
          <p:cNvGraphicFramePr/>
          <p:nvPr/>
        </p:nvGraphicFramePr>
        <p:xfrm>
          <a:off x="635975" y="1125538"/>
          <a:ext cx="732119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3273" y="161925"/>
            <a:ext cx="4188290" cy="400110"/>
          </a:xfrm>
        </p:spPr>
        <p:txBody>
          <a:bodyPr/>
          <a:lstStyle/>
          <a:p>
            <a:r>
              <a:rPr lang="de-DE" dirty="0" smtClean="0"/>
              <a:t>Hintergrund und Ziel der Studie</a:t>
            </a:r>
            <a:endParaRPr lang="de-DE" dirty="0"/>
          </a:p>
        </p:txBody>
      </p:sp>
      <p:sp>
        <p:nvSpPr>
          <p:cNvPr id="3" name="Inhaltsplatzhalter 2"/>
          <p:cNvSpPr>
            <a:spLocks noGrp="1"/>
          </p:cNvSpPr>
          <p:nvPr>
            <p:ph idx="1"/>
          </p:nvPr>
        </p:nvSpPr>
        <p:spPr/>
        <p:txBody>
          <a:bodyPr/>
          <a:lstStyle/>
          <a:p>
            <a:r>
              <a:rPr lang="de-DE" dirty="0" smtClean="0"/>
              <a:t>Studie im Auftrag des Bundesministeriums des Innern</a:t>
            </a:r>
          </a:p>
          <a:p>
            <a:r>
              <a:rPr lang="de-DE" dirty="0" smtClean="0"/>
              <a:t>Ziel: </a:t>
            </a:r>
            <a:r>
              <a:rPr lang="de-DE" b="0" dirty="0" smtClean="0"/>
              <a:t>Identifizierung des Status quo und der Forschungslücken in der Prozessorientierten Verwaltung</a:t>
            </a:r>
          </a:p>
          <a:p>
            <a:r>
              <a:rPr lang="de-DE" dirty="0" smtClean="0"/>
              <a:t>Durchführung:</a:t>
            </a:r>
            <a:r>
              <a:rPr lang="de-DE" b="0" dirty="0" smtClean="0"/>
              <a:t> Dezember 2010 – März 2011</a:t>
            </a:r>
          </a:p>
          <a:p>
            <a:r>
              <a:rPr lang="de-DE" dirty="0" smtClean="0"/>
              <a:t>Kooperation</a:t>
            </a:r>
            <a:r>
              <a:rPr lang="de-DE" b="0" dirty="0" smtClean="0"/>
              <a:t> zwischen</a:t>
            </a:r>
          </a:p>
          <a:p>
            <a:pPr lvl="1"/>
            <a:r>
              <a:rPr lang="de-DE" b="0" dirty="0" smtClean="0"/>
              <a:t>dem ERCIS der WWU Münster, Prof. Dr. Jörg Becker, und</a:t>
            </a:r>
          </a:p>
          <a:p>
            <a:pPr lvl="1"/>
            <a:endParaRPr lang="de-DE" b="0" dirty="0" smtClean="0"/>
          </a:p>
          <a:p>
            <a:pPr lvl="1"/>
            <a:endParaRPr lang="de-DE" dirty="0" smtClean="0"/>
          </a:p>
          <a:p>
            <a:pPr lvl="1"/>
            <a:endParaRPr lang="de-DE" sz="1600" b="0" dirty="0" smtClean="0"/>
          </a:p>
          <a:p>
            <a:pPr lvl="1"/>
            <a:r>
              <a:rPr lang="de-DE" dirty="0" smtClean="0"/>
              <a:t>dem Lehrstuhl </a:t>
            </a:r>
            <a:r>
              <a:rPr lang="de-DE" b="0" dirty="0" smtClean="0"/>
              <a:t>der TU München, Prof. Dr. </a:t>
            </a:r>
            <a:r>
              <a:rPr lang="de-DE" dirty="0" smtClean="0"/>
              <a:t>Helmut Krcmar</a:t>
            </a:r>
            <a:endParaRPr lang="de-DE" b="0" dirty="0"/>
          </a:p>
        </p:txBody>
      </p:sp>
      <p:sp>
        <p:nvSpPr>
          <p:cNvPr id="4" name="Rechteck 3"/>
          <p:cNvSpPr/>
          <p:nvPr/>
        </p:nvSpPr>
        <p:spPr bwMode="auto">
          <a:xfrm>
            <a:off x="2955427" y="5013970"/>
            <a:ext cx="2265439" cy="906991"/>
          </a:xfrm>
          <a:prstGeom prst="rect">
            <a:avLst/>
          </a:prstGeom>
          <a:solidFill>
            <a:schemeClr val="bg1"/>
          </a:solidFill>
          <a:ln w="28575" cap="flat" cmpd="sng" algn="ctr">
            <a:solidFill>
              <a:schemeClr val="bg1">
                <a:lumMod val="85000"/>
              </a:schemeClr>
            </a:solidFill>
            <a:prstDash val="solid"/>
            <a:round/>
            <a:headEnd type="none" w="med" len="med"/>
            <a:tailEnd type="none" w="med" len="med"/>
          </a:ln>
          <a:effectLst/>
        </p:spPr>
        <p:txBody>
          <a:bodyPr vert="horz" wrap="square" lIns="91449" tIns="45725" rIns="91449" bIns="45725" numCol="1" rtlCol="0" anchor="t" anchorCtr="0" compatLnSpc="1">
            <a:prstTxWarp prst="textNoShape">
              <a:avLst/>
            </a:prstTxWarp>
          </a:bodyPr>
          <a:lstStyle/>
          <a:p>
            <a:pPr algn="r" defTabSz="914491" eaLnBrk="0" hangingPunct="0"/>
            <a:endParaRPr lang="de-DE" sz="2000" dirty="0" smtClean="0">
              <a:solidFill>
                <a:schemeClr val="accent3"/>
              </a:solidFill>
              <a:latin typeface="Arial" pitchFamily="34" charset="0"/>
            </a:endParaRPr>
          </a:p>
        </p:txBody>
      </p:sp>
      <p:pic>
        <p:nvPicPr>
          <p:cNvPr id="5" name="Grafik 2" descr="winfologo_hoch.tif"/>
          <p:cNvPicPr>
            <a:picLocks noChangeAspect="1" noChangeArrowheads="1"/>
          </p:cNvPicPr>
          <p:nvPr/>
        </p:nvPicPr>
        <p:blipFill>
          <a:blip r:embed="rId2" cstate="print"/>
          <a:srcRect/>
          <a:stretch>
            <a:fillRect/>
          </a:stretch>
        </p:blipFill>
        <p:spPr bwMode="auto">
          <a:xfrm>
            <a:off x="3570214" y="5341389"/>
            <a:ext cx="1584275" cy="345680"/>
          </a:xfrm>
          <a:prstGeom prst="rect">
            <a:avLst/>
          </a:prstGeom>
          <a:noFill/>
          <a:ln w="9525">
            <a:noFill/>
            <a:miter lim="800000"/>
            <a:headEnd/>
            <a:tailEnd/>
          </a:ln>
        </p:spPr>
      </p:pic>
      <p:pic>
        <p:nvPicPr>
          <p:cNvPr id="6" name="Grafik 0" descr="tum-blau ohne Schrift.tif"/>
          <p:cNvPicPr>
            <a:picLocks noChangeAspect="1" noChangeArrowheads="1"/>
          </p:cNvPicPr>
          <p:nvPr/>
        </p:nvPicPr>
        <p:blipFill>
          <a:blip r:embed="rId3" cstate="print"/>
          <a:srcRect/>
          <a:stretch>
            <a:fillRect/>
          </a:stretch>
        </p:blipFill>
        <p:spPr bwMode="auto">
          <a:xfrm>
            <a:off x="3039898" y="5352824"/>
            <a:ext cx="562973" cy="302188"/>
          </a:xfrm>
          <a:prstGeom prst="rect">
            <a:avLst/>
          </a:prstGeom>
          <a:noFill/>
          <a:ln w="9525">
            <a:noFill/>
            <a:miter lim="800000"/>
            <a:headEnd/>
            <a:tailEnd/>
          </a:ln>
        </p:spPr>
      </p:pic>
      <p:grpSp>
        <p:nvGrpSpPr>
          <p:cNvPr id="9" name="Gruppieren 8"/>
          <p:cNvGrpSpPr/>
          <p:nvPr/>
        </p:nvGrpSpPr>
        <p:grpSpPr>
          <a:xfrm>
            <a:off x="2916610" y="3674931"/>
            <a:ext cx="2265439" cy="906991"/>
            <a:chOff x="6339803" y="3285778"/>
            <a:chExt cx="2265439" cy="906991"/>
          </a:xfrm>
        </p:grpSpPr>
        <p:sp>
          <p:nvSpPr>
            <p:cNvPr id="7" name="Rechteck 6"/>
            <p:cNvSpPr/>
            <p:nvPr/>
          </p:nvSpPr>
          <p:spPr bwMode="auto">
            <a:xfrm>
              <a:off x="6339803" y="3285778"/>
              <a:ext cx="2265439" cy="906991"/>
            </a:xfrm>
            <a:prstGeom prst="rect">
              <a:avLst/>
            </a:prstGeom>
            <a:solidFill>
              <a:schemeClr val="bg1"/>
            </a:solidFill>
            <a:ln w="28575" cap="flat" cmpd="sng" algn="ctr">
              <a:solidFill>
                <a:schemeClr val="bg1">
                  <a:lumMod val="85000"/>
                </a:schemeClr>
              </a:solidFill>
              <a:prstDash val="solid"/>
              <a:round/>
              <a:headEnd type="none" w="med" len="med"/>
              <a:tailEnd type="none" w="med" len="med"/>
            </a:ln>
            <a:effectLst/>
          </p:spPr>
          <p:txBody>
            <a:bodyPr vert="horz" wrap="square" lIns="91449" tIns="45725" rIns="91449" bIns="45725" numCol="1" rtlCol="0" anchor="t" anchorCtr="0" compatLnSpc="1">
              <a:prstTxWarp prst="textNoShape">
                <a:avLst/>
              </a:prstTxWarp>
            </a:bodyPr>
            <a:lstStyle/>
            <a:p>
              <a:pPr algn="r" defTabSz="914491" eaLnBrk="0" hangingPunct="0"/>
              <a:endParaRPr lang="de-DE" sz="2000" dirty="0" smtClean="0">
                <a:solidFill>
                  <a:schemeClr val="accent3"/>
                </a:solidFill>
                <a:latin typeface="Arial" pitchFamily="34" charset="0"/>
              </a:endParaRPr>
            </a:p>
          </p:txBody>
        </p:sp>
        <p:pic>
          <p:nvPicPr>
            <p:cNvPr id="8" name="Picture 7" descr="Seite2"/>
            <p:cNvPicPr>
              <a:picLocks noChangeAspect="1" noChangeArrowheads="1"/>
            </p:cNvPicPr>
            <p:nvPr/>
          </p:nvPicPr>
          <p:blipFill>
            <a:blip r:embed="rId4" cstate="print"/>
            <a:srcRect l="79498" b="79703"/>
            <a:stretch>
              <a:fillRect/>
            </a:stretch>
          </p:blipFill>
          <p:spPr bwMode="auto">
            <a:xfrm>
              <a:off x="6843859" y="3357786"/>
              <a:ext cx="1296144" cy="7518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647" y="161925"/>
            <a:ext cx="8259916" cy="800219"/>
          </a:xfrm>
        </p:spPr>
        <p:txBody>
          <a:bodyPr/>
          <a:lstStyle/>
          <a:p>
            <a:r>
              <a:rPr lang="de-DE" dirty="0" smtClean="0"/>
              <a:t>Instrument zur Erfassung und Auswertung von </a:t>
            </a:r>
            <a:br>
              <a:rPr lang="de-DE" dirty="0" smtClean="0"/>
            </a:br>
            <a:r>
              <a:rPr lang="de-DE" dirty="0" smtClean="0"/>
              <a:t>Forschungsergebnissen in der Prozessorientierten Verwaltung</a:t>
            </a:r>
            <a:endParaRPr lang="de-DE" dirty="0"/>
          </a:p>
        </p:txBody>
      </p:sp>
      <p:sp>
        <p:nvSpPr>
          <p:cNvPr id="3" name="Inhaltsplatzhalter 2"/>
          <p:cNvSpPr>
            <a:spLocks noGrp="1"/>
          </p:cNvSpPr>
          <p:nvPr>
            <p:ph idx="1"/>
          </p:nvPr>
        </p:nvSpPr>
        <p:spPr>
          <a:xfrm>
            <a:off x="203200" y="981522"/>
            <a:ext cx="8750300" cy="4887466"/>
          </a:xfrm>
        </p:spPr>
        <p:txBody>
          <a:bodyPr/>
          <a:lstStyle/>
          <a:p>
            <a:r>
              <a:rPr lang="de-DE" dirty="0" smtClean="0"/>
              <a:t>Forschungslandkarte: </a:t>
            </a:r>
            <a:r>
              <a:rPr lang="de-DE" b="0" dirty="0" smtClean="0"/>
              <a:t>http://prove.yourresearchportal.com</a:t>
            </a:r>
            <a:endParaRPr lang="de-DE" dirty="0"/>
          </a:p>
        </p:txBody>
      </p:sp>
      <p:pic>
        <p:nvPicPr>
          <p:cNvPr id="4" name="Picture 3"/>
          <p:cNvPicPr>
            <a:picLocks noChangeAspect="1" noChangeArrowheads="1"/>
          </p:cNvPicPr>
          <p:nvPr/>
        </p:nvPicPr>
        <p:blipFill>
          <a:blip r:embed="rId2" cstate="print"/>
          <a:srcRect/>
          <a:stretch>
            <a:fillRect/>
          </a:stretch>
        </p:blipFill>
        <p:spPr bwMode="auto">
          <a:xfrm>
            <a:off x="684362" y="1413570"/>
            <a:ext cx="7920880" cy="4764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7005" y="161925"/>
            <a:ext cx="3904558" cy="400110"/>
          </a:xfrm>
        </p:spPr>
        <p:txBody>
          <a:bodyPr/>
          <a:lstStyle/>
          <a:p>
            <a:r>
              <a:rPr lang="de-DE" dirty="0" smtClean="0"/>
              <a:t>Forschungsergebnis anlegen</a:t>
            </a:r>
            <a:endParaRPr lang="de-DE" dirty="0"/>
          </a:p>
        </p:txBody>
      </p:sp>
      <p:sp>
        <p:nvSpPr>
          <p:cNvPr id="3" name="Inhaltsplatzhalter 2"/>
          <p:cNvSpPr>
            <a:spLocks noGrp="1"/>
          </p:cNvSpPr>
          <p:nvPr>
            <p:ph idx="1"/>
          </p:nvPr>
        </p:nvSpPr>
        <p:spPr/>
        <p:txBody>
          <a:bodyPr/>
          <a:lstStyle/>
          <a:p>
            <a:endParaRPr lang="de-DE" dirty="0"/>
          </a:p>
        </p:txBody>
      </p:sp>
      <p:pic>
        <p:nvPicPr>
          <p:cNvPr id="4" name="Grafik 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8418" y="621482"/>
            <a:ext cx="6984776" cy="5112568"/>
          </a:xfrm>
          <a:prstGeom prst="rect">
            <a:avLst/>
          </a:prstGeom>
          <a:noFill/>
          <a:ln>
            <a:noFill/>
          </a:ln>
        </p:spPr>
      </p:pic>
    </p:spTree>
    <p:extLst>
      <p:ext uri="{BB962C8B-B14F-4D97-AF65-F5344CB8AC3E}">
        <p14:creationId xmlns="" xmlns:p14="http://schemas.microsoft.com/office/powerpoint/2010/main" val="3201631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0750" y="161925"/>
            <a:ext cx="4040813" cy="400110"/>
          </a:xfrm>
        </p:spPr>
        <p:txBody>
          <a:bodyPr/>
          <a:lstStyle/>
          <a:p>
            <a:r>
              <a:rPr lang="de-DE" dirty="0" smtClean="0"/>
              <a:t>Forschungsergebnis anzeigen</a:t>
            </a:r>
            <a:endParaRPr lang="de-DE" dirty="0"/>
          </a:p>
        </p:txBody>
      </p:sp>
      <p:sp>
        <p:nvSpPr>
          <p:cNvPr id="3" name="Inhaltsplatzhalt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srcRect b="22264"/>
          <a:stretch>
            <a:fillRect/>
          </a:stretch>
        </p:blipFill>
        <p:spPr bwMode="auto">
          <a:xfrm>
            <a:off x="500828" y="572274"/>
            <a:ext cx="8340703" cy="5357850"/>
          </a:xfrm>
          <a:prstGeom prst="rect">
            <a:avLst/>
          </a:prstGeom>
          <a:noFill/>
          <a:ln w="9525">
            <a:noFill/>
            <a:miter lim="800000"/>
            <a:headEnd/>
            <a:tailEnd/>
          </a:ln>
          <a:effectLst/>
        </p:spPr>
      </p:pic>
    </p:spTree>
    <p:extLst>
      <p:ext uri="{BB962C8B-B14F-4D97-AF65-F5344CB8AC3E}">
        <p14:creationId xmlns="" xmlns:p14="http://schemas.microsoft.com/office/powerpoint/2010/main" val="35792726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BODYINDENTATION" val="0;0;0;21;21;35.37504;35.37496;56.25;56.25;70.75;56.25;70.75;56.25;70.75;56.25;70.75;56.25;70.75;"/>
  <p:tag name="VCT-BULLETVISIBILITY" val="G ********"/>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sISNJ.Ltkq9RHQngPo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REgDyjZ8U.2LpOALjSM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kUExXY1n7EGv8hOXPcKIl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X30zA6HEam5gL2koTyX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NOTYmaRLUC3rNw5bH1PL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fFZ4UrxgE.375hIHrkGa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bPr7OwdiUSFcD_.A8183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LXGToF_E06a6WiKT23KI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EHuV2M88k2w2LEY6W8Ii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6OxOmdd.JEGTJc0g1MTaaA"/>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02.11.2011 13:02:10"/>
  <p:tag name="VCT-TEMPLATE" val="Picture Master_neu_v1.potx"/>
  <p:tag name="VCTMASTER" val="Larissa-Design"/>
  <p:tag name="VCTORDER"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RmcCVZ6gkmz0nH9ZNUwH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Yp.x6XcGEG1nC0XCha2Y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BaizOwpGUCG53kXSQIfB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sfidmjCtkiaWxbCwS0Vs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SbYgG5TwE63lVKoV9MFh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Hd3AcXuwWEi8Pmx1UOyK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iX9B4nPt0WH.ZNhECli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OBPNbBpGo0q_G3XjkQ6TJ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pTfVTl.XpUWdqEBV4b3m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OuJv8dWoME.vnaQOeM974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d0kyulyAEiibjCBn56BL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uAE2Fz1xU2nnYjiWU_pm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K5dnytjrEObzL6ngdmKf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iX9B4nPt0WH.ZNhECliU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wP_y8gDSK069r5dCWS.yC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a5H5j_lm6U2dceq0QNgIW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z_.nVihxwkSBNtwCXyrTX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xFq0DLEwEaDu54DKKQUD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a5H5j_lm6U2dceq0QNgIW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wP_y8gDSK069r5dCWS.yC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z_.nVihxwkSBNtwCXyrTX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jDfNw8H1EmyOqFp3QGTF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BxFq0DLEwEaDu54DKKQU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JejDW..nEWa2f6PlXjHfg"/>
</p:tagLst>
</file>

<file path=ppt/tags/tag6.xml><?xml version="1.0" encoding="utf-8"?>
<p:tagLst xmlns:a="http://schemas.openxmlformats.org/drawingml/2006/main" xmlns:r="http://schemas.openxmlformats.org/officeDocument/2006/relationships" xmlns:p="http://schemas.openxmlformats.org/presentationml/2006/main">
  <p:tag name="VCT-RADIUS" val="4"/>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B3XVGeKpEW.r5enBTH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XJ9RSalxkCIeVvaaYU4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SXqxNWiAki4LiYO0yW64g"/>
</p:tagLst>
</file>

<file path=ppt/theme/theme1.xml><?xml version="1.0" encoding="utf-8"?>
<a:theme xmlns:a="http://schemas.openxmlformats.org/drawingml/2006/main" name="Vortrag_Chef">
  <a:themeElements>
    <a:clrScheme name="ERC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RCIS">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de-DE" sz="1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de-DE" sz="1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ERC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RC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RC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RC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RC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RC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RC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ign_Picture">
  <a:themeElements>
    <a:clrScheme name="Picture">
      <a:dk1>
        <a:sysClr val="windowText" lastClr="000000"/>
      </a:dk1>
      <a:lt1>
        <a:sysClr val="window" lastClr="FFFFFF"/>
      </a:lt1>
      <a:dk2>
        <a:srgbClr val="F47C20"/>
      </a:dk2>
      <a:lt2>
        <a:srgbClr val="4F4F4F"/>
      </a:lt2>
      <a:accent1>
        <a:srgbClr val="22366B"/>
      </a:accent1>
      <a:accent2>
        <a:srgbClr val="005687"/>
      </a:accent2>
      <a:accent3>
        <a:srgbClr val="007198"/>
      </a:accent3>
      <a:accent4>
        <a:srgbClr val="497AA8"/>
      </a:accent4>
      <a:accent5>
        <a:srgbClr val="3C98D4"/>
      </a:accent5>
      <a:accent6>
        <a:srgbClr val="67CDF5"/>
      </a:accent6>
      <a:hlink>
        <a:srgbClr val="0000FF"/>
      </a:hlink>
      <a:folHlink>
        <a:srgbClr val="800080"/>
      </a:folHlink>
    </a:clrScheme>
    <a:fontScheme name="Picture improve Corporate Font">
      <a:majorFont>
        <a:latin typeface="Myriad Pro Cond"/>
        <a:ea typeface=""/>
        <a:cs typeface=""/>
      </a:majorFont>
      <a:minorFont>
        <a:latin typeface="Myriad Pro"/>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gradFill>
            <a:gsLst>
              <a:gs pos="0">
                <a:schemeClr val="bg2">
                  <a:lumMod val="20000"/>
                  <a:lumOff val="80000"/>
                </a:schemeClr>
              </a:gs>
              <a:gs pos="100000">
                <a:schemeClr val="bg1"/>
              </a:gs>
            </a:gsLst>
            <a:lin ang="5400000" scaled="0"/>
          </a:gradFill>
          <a:miter lim="800000"/>
          <a:headEnd type="none" w="med" len="med"/>
          <a:tailEnd type="oval" w="med" len="med"/>
        </a:ln>
        <a:effectLst/>
      </a:spPr>
      <a:bodyPr vert="horz" wrap="square" lIns="90000" tIns="46800" rIns="90000" bIns="46800" rtlCol="0" anchor="t" anchorCtr="0"/>
      <a:lstStyle>
        <a:defPPr>
          <a:spcBef>
            <a:spcPts val="600"/>
          </a:spcBef>
          <a:spcAft>
            <a:spcPts val="600"/>
          </a:spcAft>
          <a:defRPr sz="1200" dirty="0">
            <a:solidFill>
              <a:srgbClr val="4F4F4F"/>
            </a:solidFill>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Vortrag_Chef</Template>
  <TotalTime>0</TotalTime>
  <Words>1139</Words>
  <Application>Microsoft Office PowerPoint</Application>
  <PresentationFormat>Benutzerdefiniert</PresentationFormat>
  <Paragraphs>245</Paragraphs>
  <Slides>31</Slides>
  <Notes>9</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31</vt:i4>
      </vt:variant>
    </vt:vector>
  </HeadingPairs>
  <TitlesOfParts>
    <vt:vector size="34" baseType="lpstr">
      <vt:lpstr>Vortrag_Chef</vt:lpstr>
      <vt:lpstr>Design_Picture</vt:lpstr>
      <vt:lpstr>think-cell Slide</vt:lpstr>
      <vt:lpstr>Wie reif ist die Verwaltung für die Prozessorganisation?  Forschungslandkarte „Prozessorientierte Verwaltung“</vt:lpstr>
      <vt:lpstr>Agenda</vt:lpstr>
      <vt:lpstr>Agenda</vt:lpstr>
      <vt:lpstr>Motivation</vt:lpstr>
      <vt:lpstr>Agenda</vt:lpstr>
      <vt:lpstr>Hintergrund und Ziel der Studie</vt:lpstr>
      <vt:lpstr>Instrument zur Erfassung und Auswertung von  Forschungsergebnissen in der Prozessorientierten Verwaltung</vt:lpstr>
      <vt:lpstr>Forschungsergebnis anlegen</vt:lpstr>
      <vt:lpstr>Forschungsergebnis anzeigen</vt:lpstr>
      <vt:lpstr>Datenerhebung I</vt:lpstr>
      <vt:lpstr>Datenerhebung II</vt:lpstr>
      <vt:lpstr>Agenda</vt:lpstr>
      <vt:lpstr>Studie „Prozessorientierte Verwaltung“</vt:lpstr>
      <vt:lpstr>Vernetzung von Forschungsinstitutionen</vt:lpstr>
      <vt:lpstr>Wiederverwendung von Forschungsergebnissen</vt:lpstr>
      <vt:lpstr>Standardisierung und Harmonisierung</vt:lpstr>
      <vt:lpstr>Prozessmanagement und Recht</vt:lpstr>
      <vt:lpstr>Langfristigkeit und Kontinuität des Prozessmanagements</vt:lpstr>
      <vt:lpstr>Akzeptanz und Erfolgswirkung</vt:lpstr>
      <vt:lpstr>Agenda</vt:lpstr>
      <vt:lpstr>Stand der Verwaltungsvernetzung</vt:lpstr>
      <vt:lpstr>Potenziale von Vernetzungen im Bereich  des Prozessmanagements</vt:lpstr>
      <vt:lpstr>Agenda</vt:lpstr>
      <vt:lpstr>Status quo der Vernetzung</vt:lpstr>
      <vt:lpstr>Resultierende Probleme</vt:lpstr>
      <vt:lpstr>Ausweg</vt:lpstr>
      <vt:lpstr>Prozessmanagement. Gemeinsam. Machen.</vt:lpstr>
      <vt:lpstr>PICTURE improve kombiniert alle Bausteine für erfolgreiches Prozessmanagement in einer Lösung.</vt:lpstr>
      <vt:lpstr>Sie erhalten ein attraktives Leistungspaket auf Basis eines  maßgeschneiderten Preismodells.</vt:lpstr>
      <vt:lpstr>Werden Sie Netzwerker.  Wir freuen uns, wenn Sie dabei sind.</vt:lpstr>
      <vt:lpstr>Die Netzwerker*</vt:lpstr>
    </vt:vector>
  </TitlesOfParts>
  <Company>wi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0</dc:title>
  <dc:creator>s_hofm04</dc:creator>
  <cp:lastModifiedBy>s_hofm04</cp:lastModifiedBy>
  <cp:revision>172</cp:revision>
  <dcterms:created xsi:type="dcterms:W3CDTF">2011-05-27T11:01:35Z</dcterms:created>
  <dcterms:modified xsi:type="dcterms:W3CDTF">2013-02-25T08:43:40Z</dcterms:modified>
</cp:coreProperties>
</file>