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9" r:id="rId2"/>
    <p:sldMasterId id="2147483689" r:id="rId3"/>
  </p:sldMasterIdLst>
  <p:notesMasterIdLst>
    <p:notesMasterId r:id="rId14"/>
  </p:notesMasterIdLst>
  <p:handoutMasterIdLst>
    <p:handoutMasterId r:id="rId15"/>
  </p:handoutMasterIdLst>
  <p:sldIdLst>
    <p:sldId id="275" r:id="rId4"/>
    <p:sldId id="392" r:id="rId5"/>
    <p:sldId id="406" r:id="rId6"/>
    <p:sldId id="371" r:id="rId7"/>
    <p:sldId id="408" r:id="rId8"/>
    <p:sldId id="401" r:id="rId9"/>
    <p:sldId id="402" r:id="rId10"/>
    <p:sldId id="403" r:id="rId11"/>
    <p:sldId id="407" r:id="rId12"/>
    <p:sldId id="405" r:id="rId13"/>
  </p:sldIdLst>
  <p:sldSz cx="9144000" cy="6858000" type="screen4x3"/>
  <p:notesSz cx="6864350" cy="9996488"/>
  <p:embeddedFontLst>
    <p:embeddedFont>
      <p:font typeface="Calibri" pitchFamily="34" charset="0"/>
      <p:regular r:id="rId16"/>
      <p:bold r:id="rId17"/>
      <p:italic r:id="rId18"/>
      <p:boldItalic r:id="rId19"/>
    </p:embeddedFont>
    <p:embeddedFont>
      <p:font typeface="MS PGothic" pitchFamily="34" charset="-128"/>
      <p:regular r:id="rId20"/>
    </p:embeddedFont>
  </p:embeddedFontLst>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9CFF"/>
    <a:srgbClr val="232323"/>
    <a:srgbClr val="878787"/>
    <a:srgbClr val="242C76"/>
    <a:srgbClr val="8C8C8C"/>
    <a:srgbClr val="828282"/>
    <a:srgbClr val="376092"/>
    <a:srgbClr val="C5CAD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3" autoAdjust="0"/>
    <p:restoredTop sz="94628" autoAdjust="0"/>
  </p:normalViewPr>
  <p:slideViewPr>
    <p:cSldViewPr>
      <p:cViewPr>
        <p:scale>
          <a:sx n="100" d="100"/>
          <a:sy n="100" d="100"/>
        </p:scale>
        <p:origin x="-354" y="-72"/>
      </p:cViewPr>
      <p:guideLst>
        <p:guide orient="horz" pos="4020"/>
        <p:guide orient="horz" pos="846"/>
        <p:guide orient="horz" pos="4201"/>
        <p:guide orient="horz" pos="1408"/>
        <p:guide orient="horz" pos="1071"/>
        <p:guide orient="horz" pos="3896"/>
        <p:guide orient="horz" pos="1162"/>
        <p:guide pos="5202"/>
        <p:guide pos="158"/>
        <p:guide pos="2880"/>
        <p:guide pos="2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3" d="100"/>
          <a:sy n="73" d="100"/>
        </p:scale>
        <p:origin x="-2196" y="-108"/>
      </p:cViewPr>
      <p:guideLst>
        <p:guide orient="horz" pos="3148"/>
        <p:guide pos="216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2173" tIns="46086" rIns="92173" bIns="46086" rtlCol="0"/>
          <a:lstStyle>
            <a:lvl1pPr algn="l" fontAlgn="auto">
              <a:spcBef>
                <a:spcPts val="0"/>
              </a:spcBef>
              <a:spcAft>
                <a:spcPts val="0"/>
              </a:spcAft>
              <a:defRPr sz="1200">
                <a:latin typeface="+mn-lt"/>
                <a:cs typeface="+mn-cs"/>
              </a:defRPr>
            </a:lvl1pPr>
          </a:lstStyle>
          <a:p>
            <a:pPr>
              <a:defRPr/>
            </a:pPr>
            <a:endParaRPr lang="de-DE"/>
          </a:p>
        </p:txBody>
      </p:sp>
      <p:sp>
        <p:nvSpPr>
          <p:cNvPr id="3" name="Date Placeholder 2"/>
          <p:cNvSpPr>
            <a:spLocks noGrp="1"/>
          </p:cNvSpPr>
          <p:nvPr>
            <p:ph type="dt" sz="quarter" idx="1"/>
          </p:nvPr>
        </p:nvSpPr>
        <p:spPr>
          <a:xfrm>
            <a:off x="3887788" y="0"/>
            <a:ext cx="2974975" cy="500063"/>
          </a:xfrm>
          <a:prstGeom prst="rect">
            <a:avLst/>
          </a:prstGeom>
        </p:spPr>
        <p:txBody>
          <a:bodyPr vert="horz" lIns="92173" tIns="46086" rIns="92173" bIns="46086" rtlCol="0"/>
          <a:lstStyle>
            <a:lvl1pPr algn="r" fontAlgn="auto">
              <a:spcBef>
                <a:spcPts val="0"/>
              </a:spcBef>
              <a:spcAft>
                <a:spcPts val="0"/>
              </a:spcAft>
              <a:defRPr sz="1200">
                <a:latin typeface="+mn-lt"/>
                <a:cs typeface="+mn-cs"/>
              </a:defRPr>
            </a:lvl1pPr>
          </a:lstStyle>
          <a:p>
            <a:pPr>
              <a:defRPr/>
            </a:pPr>
            <a:fld id="{3AEA6681-90BD-405C-9B4D-637095D77648}" type="datetimeFigureOut">
              <a:rPr lang="de-DE"/>
              <a:pPr>
                <a:defRPr/>
              </a:pPr>
              <a:t>21.05.2014</a:t>
            </a:fld>
            <a:endParaRPr lang="de-DE"/>
          </a:p>
        </p:txBody>
      </p:sp>
      <p:sp>
        <p:nvSpPr>
          <p:cNvPr id="4" name="Footer Placeholder 3"/>
          <p:cNvSpPr>
            <a:spLocks noGrp="1"/>
          </p:cNvSpPr>
          <p:nvPr>
            <p:ph type="ftr" sz="quarter" idx="2"/>
          </p:nvPr>
        </p:nvSpPr>
        <p:spPr>
          <a:xfrm>
            <a:off x="0" y="9494838"/>
            <a:ext cx="2974975" cy="500062"/>
          </a:xfrm>
          <a:prstGeom prst="rect">
            <a:avLst/>
          </a:prstGeom>
        </p:spPr>
        <p:txBody>
          <a:bodyPr vert="horz" lIns="92173" tIns="46086" rIns="92173" bIns="46086" rtlCol="0" anchor="b"/>
          <a:lstStyle>
            <a:lvl1pPr algn="l" fontAlgn="auto">
              <a:spcBef>
                <a:spcPts val="0"/>
              </a:spcBef>
              <a:spcAft>
                <a:spcPts val="0"/>
              </a:spcAft>
              <a:defRPr sz="1200">
                <a:latin typeface="+mn-lt"/>
                <a:cs typeface="+mn-cs"/>
              </a:defRPr>
            </a:lvl1pPr>
          </a:lstStyle>
          <a:p>
            <a:pPr>
              <a:defRPr/>
            </a:pPr>
            <a:endParaRPr lang="de-DE"/>
          </a:p>
        </p:txBody>
      </p:sp>
      <p:sp>
        <p:nvSpPr>
          <p:cNvPr id="5" name="Slide Number Placeholder 4"/>
          <p:cNvSpPr>
            <a:spLocks noGrp="1"/>
          </p:cNvSpPr>
          <p:nvPr>
            <p:ph type="sldNum" sz="quarter" idx="3"/>
          </p:nvPr>
        </p:nvSpPr>
        <p:spPr>
          <a:xfrm>
            <a:off x="3887788" y="9494838"/>
            <a:ext cx="2974975" cy="500062"/>
          </a:xfrm>
          <a:prstGeom prst="rect">
            <a:avLst/>
          </a:prstGeom>
        </p:spPr>
        <p:txBody>
          <a:bodyPr vert="horz" lIns="92173" tIns="46086" rIns="92173" bIns="46086" rtlCol="0" anchor="b"/>
          <a:lstStyle>
            <a:lvl1pPr algn="r" fontAlgn="auto">
              <a:spcBef>
                <a:spcPts val="0"/>
              </a:spcBef>
              <a:spcAft>
                <a:spcPts val="0"/>
              </a:spcAft>
              <a:defRPr sz="1200">
                <a:latin typeface="+mn-lt"/>
                <a:cs typeface="+mn-cs"/>
              </a:defRPr>
            </a:lvl1pPr>
          </a:lstStyle>
          <a:p>
            <a:pPr>
              <a:defRPr/>
            </a:pPr>
            <a:fld id="{0B64B68F-29F3-4021-AF9D-0DDDBC5AD2B0}"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2173" tIns="46086" rIns="92173" bIns="46086" rtlCol="0"/>
          <a:lstStyle>
            <a:lvl1pPr algn="l" fontAlgn="auto">
              <a:spcBef>
                <a:spcPts val="0"/>
              </a:spcBef>
              <a:spcAft>
                <a:spcPts val="0"/>
              </a:spcAft>
              <a:defRPr sz="1200">
                <a:latin typeface="+mn-lt"/>
                <a:cs typeface="+mn-cs"/>
              </a:defRPr>
            </a:lvl1pPr>
          </a:lstStyle>
          <a:p>
            <a:pPr>
              <a:defRPr/>
            </a:pPr>
            <a:endParaRPr lang="de-DE"/>
          </a:p>
        </p:txBody>
      </p:sp>
      <p:sp>
        <p:nvSpPr>
          <p:cNvPr id="3" name="Date Placeholder 2"/>
          <p:cNvSpPr>
            <a:spLocks noGrp="1"/>
          </p:cNvSpPr>
          <p:nvPr>
            <p:ph type="dt" idx="1"/>
          </p:nvPr>
        </p:nvSpPr>
        <p:spPr>
          <a:xfrm>
            <a:off x="3887788" y="0"/>
            <a:ext cx="2974975" cy="500063"/>
          </a:xfrm>
          <a:prstGeom prst="rect">
            <a:avLst/>
          </a:prstGeom>
        </p:spPr>
        <p:txBody>
          <a:bodyPr vert="horz" lIns="92173" tIns="46086" rIns="92173" bIns="46086" rtlCol="0"/>
          <a:lstStyle>
            <a:lvl1pPr algn="r" fontAlgn="auto">
              <a:spcBef>
                <a:spcPts val="0"/>
              </a:spcBef>
              <a:spcAft>
                <a:spcPts val="0"/>
              </a:spcAft>
              <a:defRPr sz="1200">
                <a:latin typeface="+mn-lt"/>
                <a:cs typeface="+mn-cs"/>
              </a:defRPr>
            </a:lvl1pPr>
          </a:lstStyle>
          <a:p>
            <a:pPr>
              <a:defRPr/>
            </a:pPr>
            <a:fld id="{1A7C2F61-5A8A-403D-8552-B8F45E1ECFD2}" type="datetimeFigureOut">
              <a:rPr lang="de-DE"/>
              <a:pPr>
                <a:defRPr/>
              </a:pPr>
              <a:t>21.05.2014</a:t>
            </a:fld>
            <a:endParaRPr lang="de-DE"/>
          </a:p>
        </p:txBody>
      </p:sp>
      <p:sp>
        <p:nvSpPr>
          <p:cNvPr id="4" name="Slide Image Placeholder 3"/>
          <p:cNvSpPr>
            <a:spLocks noGrp="1" noRot="1" noChangeAspect="1"/>
          </p:cNvSpPr>
          <p:nvPr>
            <p:ph type="sldImg" idx="2"/>
          </p:nvPr>
        </p:nvSpPr>
        <p:spPr>
          <a:xfrm>
            <a:off x="931863" y="749300"/>
            <a:ext cx="5000625" cy="3749675"/>
          </a:xfrm>
          <a:prstGeom prst="rect">
            <a:avLst/>
          </a:prstGeom>
          <a:noFill/>
          <a:ln w="12700">
            <a:solidFill>
              <a:prstClr val="black"/>
            </a:solidFill>
          </a:ln>
        </p:spPr>
        <p:txBody>
          <a:bodyPr vert="horz" lIns="92173" tIns="46086" rIns="92173" bIns="46086" rtlCol="0" anchor="ctr"/>
          <a:lstStyle/>
          <a:p>
            <a:pPr lvl="0"/>
            <a:endParaRPr lang="de-DE" noProof="0" smtClean="0"/>
          </a:p>
        </p:txBody>
      </p:sp>
      <p:sp>
        <p:nvSpPr>
          <p:cNvPr id="5" name="Notes Placeholder 4"/>
          <p:cNvSpPr>
            <a:spLocks noGrp="1"/>
          </p:cNvSpPr>
          <p:nvPr>
            <p:ph type="body" sz="quarter" idx="3"/>
          </p:nvPr>
        </p:nvSpPr>
        <p:spPr>
          <a:xfrm>
            <a:off x="685800" y="4748213"/>
            <a:ext cx="5492750" cy="4498975"/>
          </a:xfrm>
          <a:prstGeom prst="rect">
            <a:avLst/>
          </a:prstGeom>
        </p:spPr>
        <p:txBody>
          <a:bodyPr vert="horz" lIns="92173" tIns="46086" rIns="92173" bIns="460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smtClean="0"/>
          </a:p>
        </p:txBody>
      </p:sp>
      <p:sp>
        <p:nvSpPr>
          <p:cNvPr id="6" name="Footer Placeholder 5"/>
          <p:cNvSpPr>
            <a:spLocks noGrp="1"/>
          </p:cNvSpPr>
          <p:nvPr>
            <p:ph type="ftr" sz="quarter" idx="4"/>
          </p:nvPr>
        </p:nvSpPr>
        <p:spPr>
          <a:xfrm>
            <a:off x="0" y="9494838"/>
            <a:ext cx="2974975" cy="500062"/>
          </a:xfrm>
          <a:prstGeom prst="rect">
            <a:avLst/>
          </a:prstGeom>
        </p:spPr>
        <p:txBody>
          <a:bodyPr vert="horz" lIns="92173" tIns="46086" rIns="92173" bIns="46086" rtlCol="0" anchor="b"/>
          <a:lstStyle>
            <a:lvl1pPr algn="l" fontAlgn="auto">
              <a:spcBef>
                <a:spcPts val="0"/>
              </a:spcBef>
              <a:spcAft>
                <a:spcPts val="0"/>
              </a:spcAft>
              <a:defRPr sz="1200">
                <a:latin typeface="+mn-lt"/>
                <a:cs typeface="+mn-cs"/>
              </a:defRPr>
            </a:lvl1pPr>
          </a:lstStyle>
          <a:p>
            <a:pPr>
              <a:defRPr/>
            </a:pPr>
            <a:endParaRPr lang="de-DE"/>
          </a:p>
        </p:txBody>
      </p:sp>
      <p:sp>
        <p:nvSpPr>
          <p:cNvPr id="7" name="Slide Number Placeholder 6"/>
          <p:cNvSpPr>
            <a:spLocks noGrp="1"/>
          </p:cNvSpPr>
          <p:nvPr>
            <p:ph type="sldNum" sz="quarter" idx="5"/>
          </p:nvPr>
        </p:nvSpPr>
        <p:spPr>
          <a:xfrm>
            <a:off x="3887788" y="9494838"/>
            <a:ext cx="2974975" cy="500062"/>
          </a:xfrm>
          <a:prstGeom prst="rect">
            <a:avLst/>
          </a:prstGeom>
        </p:spPr>
        <p:txBody>
          <a:bodyPr vert="horz" lIns="92173" tIns="46086" rIns="92173" bIns="46086" rtlCol="0" anchor="b"/>
          <a:lstStyle>
            <a:lvl1pPr algn="r" fontAlgn="auto">
              <a:spcBef>
                <a:spcPts val="0"/>
              </a:spcBef>
              <a:spcAft>
                <a:spcPts val="0"/>
              </a:spcAft>
              <a:defRPr sz="1200">
                <a:latin typeface="+mn-lt"/>
                <a:cs typeface="+mn-cs"/>
              </a:defRPr>
            </a:lvl1pPr>
          </a:lstStyle>
          <a:p>
            <a:pPr>
              <a:defRPr/>
            </a:pPr>
            <a:fld id="{ED28B9A0-CE8C-4F56-B7D3-109D9707B8EA}"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bildplatzhalter 1"/>
          <p:cNvSpPr>
            <a:spLocks noGrp="1" noRot="1" noChangeAspect="1"/>
          </p:cNvSpPr>
          <p:nvPr>
            <p:ph type="sldImg"/>
          </p:nvPr>
        </p:nvSpPr>
        <p:spPr bwMode="auto">
          <a:noFill/>
          <a:ln>
            <a:solidFill>
              <a:srgbClr val="000000"/>
            </a:solidFill>
            <a:miter lim="800000"/>
            <a:headEnd/>
            <a:tailEnd/>
          </a:ln>
        </p:spPr>
      </p:sp>
      <p:sp>
        <p:nvSpPr>
          <p:cNvPr id="30722"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079B0501-FA09-4CBB-A085-4C669CC3F23F}" type="slidenum">
              <a:rPr lang="de-DE" smtClean="0"/>
              <a:pPr>
                <a:defRPr/>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5F3C33A5-A642-42E6-B9D0-CEF203898639}"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lienbildplatzhalter 1"/>
          <p:cNvSpPr>
            <a:spLocks noGrp="1" noRot="1" noChangeAspect="1"/>
          </p:cNvSpPr>
          <p:nvPr>
            <p:ph type="sldImg"/>
          </p:nvPr>
        </p:nvSpPr>
        <p:spPr bwMode="auto">
          <a:noFill/>
          <a:ln>
            <a:solidFill>
              <a:srgbClr val="000000"/>
            </a:solidFill>
            <a:miter lim="800000"/>
            <a:headEnd/>
            <a:tailEnd/>
          </a:ln>
        </p:spPr>
      </p:sp>
      <p:sp>
        <p:nvSpPr>
          <p:cNvPr id="34818"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6A90637F-0FF2-48BC-B7CB-B1B0DFD7864C}" type="slidenum">
              <a:rPr lang="de-DE" smtClean="0"/>
              <a:pPr>
                <a:defRPr/>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p:cNvSpPr>
          <p:nvPr>
            <p:ph type="sldImg"/>
          </p:nvPr>
        </p:nvSpPr>
        <p:spPr bwMode="auto">
          <a:noFill/>
          <a:ln>
            <a:solidFill>
              <a:srgbClr val="000000"/>
            </a:solidFill>
            <a:miter lim="800000"/>
            <a:headEnd/>
            <a:tailEnd/>
          </a:ln>
        </p:spPr>
      </p:sp>
      <p:sp>
        <p:nvSpPr>
          <p:cNvPr id="36866"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B3F8410A-7F72-4595-9606-12CD6EF2D82E}" type="slidenum">
              <a:rPr lang="de-DE" smtClean="0"/>
              <a:pPr>
                <a:defRPr/>
              </a:pPr>
              <a:t>4</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Box 10"/>
          <p:cNvSpPr txBox="1">
            <a:spLocks noChangeArrowheads="1"/>
          </p:cNvSpPr>
          <p:nvPr userDrawn="1"/>
        </p:nvSpPr>
        <p:spPr bwMode="auto">
          <a:xfrm>
            <a:off x="8407400" y="6510338"/>
            <a:ext cx="412750" cy="22860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88383CAC-16E6-409D-A6F8-E5FAC4853727}" type="slidenum">
              <a:rPr lang="de-DE" altLang="de-DE" sz="900" smtClean="0">
                <a:solidFill>
                  <a:srgbClr val="878787"/>
                </a:solidFill>
                <a:latin typeface="Scala Sans Offc" panose="020B0504030101020102" pitchFamily="34" charset="0"/>
              </a:rPr>
              <a:pPr algn="r">
                <a:defRPr/>
              </a:pPr>
              <a:t>‹Nr.›</a:t>
            </a:fld>
            <a:endParaRPr lang="de-DE" altLang="de-DE" sz="900" dirty="0" smtClean="0">
              <a:solidFill>
                <a:srgbClr val="878787"/>
              </a:solidFill>
              <a:latin typeface="Scala Sans Offc" panose="020B0504030101020102" pitchFamily="34" charset="0"/>
            </a:endParaRPr>
          </a:p>
        </p:txBody>
      </p:sp>
      <p:pic>
        <p:nvPicPr>
          <p:cNvPr id="9" name="Picture 6" descr="C:\Documents and Settings\Kovalik\Desktop\NSB_PPT_Welle_2013_18102013.jpg"/>
          <p:cNvPicPr>
            <a:picLocks noChangeAspect="1" noChangeArrowheads="1"/>
          </p:cNvPicPr>
          <p:nvPr userDrawn="1"/>
        </p:nvPicPr>
        <p:blipFill>
          <a:blip r:embed="rId2"/>
          <a:srcRect/>
          <a:stretch>
            <a:fillRect/>
          </a:stretch>
        </p:blipFill>
        <p:spPr bwMode="auto">
          <a:xfrm>
            <a:off x="-19050" y="0"/>
            <a:ext cx="9163050" cy="6869113"/>
          </a:xfrm>
          <a:prstGeom prst="rect">
            <a:avLst/>
          </a:prstGeom>
          <a:noFill/>
          <a:ln w="9525">
            <a:noFill/>
            <a:miter lim="800000"/>
            <a:headEnd/>
            <a:tailEnd/>
          </a:ln>
        </p:spPr>
      </p:pic>
      <p:pic>
        <p:nvPicPr>
          <p:cNvPr id="10" name="Picture 4"/>
          <p:cNvPicPr>
            <a:picLocks noChangeAspect="1"/>
          </p:cNvPicPr>
          <p:nvPr userDrawn="1"/>
        </p:nvPicPr>
        <p:blipFill>
          <a:blip r:embed="rId3"/>
          <a:srcRect/>
          <a:stretch>
            <a:fillRect/>
          </a:stretch>
        </p:blipFill>
        <p:spPr bwMode="auto">
          <a:xfrm>
            <a:off x="287338" y="2565400"/>
            <a:ext cx="4333875" cy="857250"/>
          </a:xfrm>
          <a:prstGeom prst="rect">
            <a:avLst/>
          </a:prstGeom>
          <a:noFill/>
          <a:ln w="9525">
            <a:noFill/>
            <a:miter lim="800000"/>
            <a:headEnd/>
            <a:tailEnd/>
          </a:ln>
        </p:spPr>
      </p:pic>
      <p:sp>
        <p:nvSpPr>
          <p:cNvPr id="11" name="Rectangle 5"/>
          <p:cNvSpPr/>
          <p:nvPr userDrawn="1"/>
        </p:nvSpPr>
        <p:spPr>
          <a:xfrm>
            <a:off x="8388350" y="1439863"/>
            <a:ext cx="647700" cy="5013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le 1"/>
          <p:cNvSpPr>
            <a:spLocks noGrp="1"/>
          </p:cNvSpPr>
          <p:nvPr>
            <p:ph type="ctrTitle"/>
          </p:nvPr>
        </p:nvSpPr>
        <p:spPr>
          <a:xfrm>
            <a:off x="250825" y="3709965"/>
            <a:ext cx="6337399" cy="553998"/>
          </a:xfrm>
          <a:prstGeom prst="rect">
            <a:avLst/>
          </a:prstGeom>
        </p:spPr>
        <p:txBody>
          <a:bodyPr wrap="square" lIns="0" tIns="0" rIns="0" bIns="0" anchor="t">
            <a:spAutoFit/>
          </a:bodyPr>
          <a:lstStyle>
            <a:lvl1pPr algn="l">
              <a:defRPr sz="3600" b="1">
                <a:solidFill>
                  <a:srgbClr val="232323"/>
                </a:solidFill>
                <a:latin typeface="Scala Sans Offc" panose="020B0504030101020102" pitchFamily="34" charset="0"/>
                <a:cs typeface="Arial" panose="020B0604020202020204" pitchFamily="34" charset="0"/>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250825" y="4263963"/>
            <a:ext cx="6337399" cy="307777"/>
          </a:xfrm>
          <a:prstGeom prst="rect">
            <a:avLst/>
          </a:prstGeom>
        </p:spPr>
        <p:txBody>
          <a:bodyPr wrap="square" lIns="0" tIns="0" rIns="0" bIns="0">
            <a:spAutoFit/>
          </a:bodyPr>
          <a:lstStyle>
            <a:lvl1pPr marL="0" indent="0" algn="l">
              <a:buNone/>
              <a:defRPr sz="2000">
                <a:solidFill>
                  <a:srgbClr val="878787"/>
                </a:solidFill>
                <a:latin typeface="Scala Sans Offc" panose="020B0504030101020102"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
        <p:nvSpPr>
          <p:cNvPr id="8" name="Picture Placeholder 7"/>
          <p:cNvSpPr>
            <a:spLocks noGrp="1"/>
          </p:cNvSpPr>
          <p:nvPr>
            <p:ph type="pic" sz="quarter" idx="10"/>
          </p:nvPr>
        </p:nvSpPr>
        <p:spPr>
          <a:xfrm>
            <a:off x="6804248" y="4435200"/>
            <a:ext cx="2339752" cy="1316111"/>
          </a:xfrm>
          <a:prstGeom prst="rect">
            <a:avLst/>
          </a:prstGeom>
        </p:spPr>
        <p:txBody>
          <a:bodyPr/>
          <a:lstStyle>
            <a:lvl1pPr marL="0" indent="0">
              <a:buNone/>
              <a:defRPr sz="1000" baseline="0">
                <a:latin typeface="Arial" panose="020B0604020202020204" pitchFamily="34" charset="0"/>
                <a:cs typeface="Arial" panose="020B0604020202020204" pitchFamily="34" charset="0"/>
              </a:defRPr>
            </a:lvl1pPr>
          </a:lstStyle>
          <a:p>
            <a:pPr lvl="0"/>
            <a:r>
              <a:rPr lang="en-US" noProof="0" smtClean="0"/>
              <a:t>Click icon to add picture</a:t>
            </a:r>
            <a:endParaRPr lang="de-DE" noProof="0" dirty="0"/>
          </a:p>
        </p:txBody>
      </p:sp>
      <p:sp>
        <p:nvSpPr>
          <p:cNvPr id="12" name="Picture Placeholder 7"/>
          <p:cNvSpPr>
            <a:spLocks noGrp="1"/>
          </p:cNvSpPr>
          <p:nvPr>
            <p:ph type="pic" sz="quarter" idx="12"/>
          </p:nvPr>
        </p:nvSpPr>
        <p:spPr>
          <a:xfrm>
            <a:off x="6804248" y="1803327"/>
            <a:ext cx="2339752" cy="1316111"/>
          </a:xfrm>
          <a:prstGeom prst="rect">
            <a:avLst/>
          </a:prstGeom>
        </p:spPr>
        <p:txBody>
          <a:bodyPr/>
          <a:lstStyle>
            <a:lvl1pPr marL="0" indent="0">
              <a:buNone/>
              <a:defRPr sz="1000" baseline="0">
                <a:latin typeface="Arial" panose="020B0604020202020204" pitchFamily="34" charset="0"/>
                <a:cs typeface="Arial" panose="020B0604020202020204" pitchFamily="34" charset="0"/>
              </a:defRPr>
            </a:lvl1pPr>
          </a:lstStyle>
          <a:p>
            <a:pPr lvl="0"/>
            <a:r>
              <a:rPr lang="en-US" noProof="0" dirty="0" smtClean="0"/>
              <a:t>Click icon to add picture</a:t>
            </a:r>
            <a:endParaRPr lang="de-DE" noProof="0" dirty="0"/>
          </a:p>
        </p:txBody>
      </p:sp>
      <p:sp>
        <p:nvSpPr>
          <p:cNvPr id="13" name="Picture Placeholder 7"/>
          <p:cNvSpPr>
            <a:spLocks noGrp="1"/>
          </p:cNvSpPr>
          <p:nvPr>
            <p:ph type="pic" sz="quarter" idx="13"/>
          </p:nvPr>
        </p:nvSpPr>
        <p:spPr>
          <a:xfrm>
            <a:off x="6804248" y="3120952"/>
            <a:ext cx="2339752" cy="1316111"/>
          </a:xfrm>
          <a:prstGeom prst="rect">
            <a:avLst/>
          </a:prstGeom>
        </p:spPr>
        <p:txBody>
          <a:bodyPr/>
          <a:lstStyle>
            <a:lvl1pPr marL="0" indent="0">
              <a:buNone/>
              <a:defRPr sz="1200" baseline="0">
                <a:latin typeface="Arial" panose="020B0604020202020204" pitchFamily="34" charset="0"/>
                <a:cs typeface="Arial" panose="020B0604020202020204" pitchFamily="34" charset="0"/>
              </a:defRPr>
            </a:lvl1pPr>
          </a:lstStyle>
          <a:p>
            <a:pPr lvl="0"/>
            <a:r>
              <a:rPr lang="en-US" noProof="0" smtClean="0"/>
              <a:t>Click icon to add picture</a:t>
            </a:r>
            <a:endParaRPr lang="de-DE"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extBox 3"/>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C93D8E5C-80F0-41A8-9D38-372BA671AB46}"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7" name="Title 1"/>
          <p:cNvSpPr txBox="1">
            <a:spLocks/>
          </p:cNvSpPr>
          <p:nvPr userDrawn="1"/>
        </p:nvSpPr>
        <p:spPr>
          <a:xfrm>
            <a:off x="239713" y="1270000"/>
            <a:ext cx="7921625" cy="430213"/>
          </a:xfrm>
          <a:prstGeom prst="rect">
            <a:avLst/>
          </a:prstGeom>
        </p:spPr>
        <p:txBody>
          <a:bodyPr lIns="0" tIns="0" rIns="0" bIns="0">
            <a:spAutoFit/>
          </a:bodyPr>
          <a:lstStyle>
            <a:lvl1pPr algn="l" defTabSz="914400" rtl="0" eaLnBrk="1" latinLnBrk="0" hangingPunct="1">
              <a:spcBef>
                <a:spcPct val="0"/>
              </a:spcBef>
              <a:buNone/>
              <a:defRPr sz="2800" kern="1200" baseline="0">
                <a:solidFill>
                  <a:srgbClr val="242C76"/>
                </a:solidFill>
                <a:latin typeface="Arial" panose="020B0604020202020204" pitchFamily="34" charset="0"/>
                <a:ea typeface="+mj-ea"/>
                <a:cs typeface="Arial" panose="020B0604020202020204" pitchFamily="34" charset="0"/>
              </a:defRPr>
            </a:lvl1pPr>
          </a:lstStyle>
          <a:p>
            <a:pPr fontAlgn="auto">
              <a:spcAft>
                <a:spcPts val="0"/>
              </a:spcAft>
              <a:defRPr/>
            </a:pPr>
            <a:r>
              <a:rPr lang="en-US" dirty="0" smtClean="0">
                <a:latin typeface="Scala Sans Offc" panose="020B0504030101020102" pitchFamily="34" charset="0"/>
              </a:rPr>
              <a:t>Contact</a:t>
            </a:r>
            <a:endParaRPr lang="de-DE" dirty="0" smtClean="0">
              <a:latin typeface="Scala Sans Offc" panose="020B0504030101020102" pitchFamily="34" charset="0"/>
            </a:endParaRPr>
          </a:p>
        </p:txBody>
      </p:sp>
      <p:sp>
        <p:nvSpPr>
          <p:cNvPr id="5" name="Picture Placeholder 4"/>
          <p:cNvSpPr>
            <a:spLocks noGrp="1"/>
          </p:cNvSpPr>
          <p:nvPr>
            <p:ph type="pic" sz="quarter" idx="14"/>
          </p:nvPr>
        </p:nvSpPr>
        <p:spPr>
          <a:xfrm>
            <a:off x="395536" y="2132856"/>
            <a:ext cx="1584176" cy="2345928"/>
          </a:xfrm>
          <a:prstGeom prst="rect">
            <a:avLst/>
          </a:prstGeom>
        </p:spPr>
        <p:txBody>
          <a:bodyPr anchor="ctr"/>
          <a:lstStyle>
            <a:lvl1pPr marL="0" indent="0" algn="ctr">
              <a:buNone/>
              <a:defRPr sz="1600">
                <a:latin typeface="Scala Sans Offc" panose="020B0504030101020102" pitchFamily="34" charset="0"/>
                <a:cs typeface="Arial" panose="020B0604020202020204" pitchFamily="34" charset="0"/>
              </a:defRPr>
            </a:lvl1pPr>
          </a:lstStyle>
          <a:p>
            <a:pPr lvl="0"/>
            <a:r>
              <a:rPr lang="en-US" noProof="0" smtClean="0"/>
              <a:t>Click icon to add picture</a:t>
            </a:r>
            <a:endParaRPr lang="de-DE" noProof="0" dirty="0" smtClean="0"/>
          </a:p>
        </p:txBody>
      </p:sp>
      <p:sp>
        <p:nvSpPr>
          <p:cNvPr id="15" name="Picture Placeholder 4"/>
          <p:cNvSpPr>
            <a:spLocks noGrp="1"/>
          </p:cNvSpPr>
          <p:nvPr>
            <p:ph type="pic" sz="quarter" idx="18"/>
          </p:nvPr>
        </p:nvSpPr>
        <p:spPr>
          <a:xfrm>
            <a:off x="3059832" y="2132856"/>
            <a:ext cx="1584176" cy="2345928"/>
          </a:xfrm>
          <a:prstGeom prst="rect">
            <a:avLst/>
          </a:prstGeom>
        </p:spPr>
        <p:txBody>
          <a:bodyPr anchor="ctr"/>
          <a:lstStyle>
            <a:lvl1pPr marL="0" indent="0" algn="ctr">
              <a:buNone/>
              <a:defRPr sz="1600">
                <a:latin typeface="Scala Sans Offc" panose="020B0504030101020102" pitchFamily="34" charset="0"/>
                <a:cs typeface="Arial" panose="020B0604020202020204" pitchFamily="34" charset="0"/>
              </a:defRPr>
            </a:lvl1pPr>
          </a:lstStyle>
          <a:p>
            <a:pPr lvl="0"/>
            <a:r>
              <a:rPr lang="en-US" noProof="0" smtClean="0"/>
              <a:t>Click icon to add picture</a:t>
            </a:r>
            <a:endParaRPr lang="de-DE" noProof="0" dirty="0" smtClean="0"/>
          </a:p>
        </p:txBody>
      </p:sp>
      <p:sp>
        <p:nvSpPr>
          <p:cNvPr id="19" name="Picture Placeholder 4"/>
          <p:cNvSpPr>
            <a:spLocks noGrp="1"/>
          </p:cNvSpPr>
          <p:nvPr>
            <p:ph type="pic" sz="quarter" idx="20"/>
          </p:nvPr>
        </p:nvSpPr>
        <p:spPr>
          <a:xfrm>
            <a:off x="5724128" y="2132856"/>
            <a:ext cx="1584176" cy="2345928"/>
          </a:xfrm>
          <a:prstGeom prst="rect">
            <a:avLst/>
          </a:prstGeom>
        </p:spPr>
        <p:txBody>
          <a:bodyPr anchor="ctr"/>
          <a:lstStyle>
            <a:lvl1pPr marL="0" indent="0" algn="ctr">
              <a:buNone/>
              <a:defRPr sz="1600">
                <a:latin typeface="Scala Sans Offc" panose="020B0504030101020102" pitchFamily="34" charset="0"/>
                <a:cs typeface="Arial" panose="020B0604020202020204" pitchFamily="34" charset="0"/>
              </a:defRPr>
            </a:lvl1pPr>
          </a:lstStyle>
          <a:p>
            <a:pPr lvl="0"/>
            <a:r>
              <a:rPr lang="en-US" noProof="0" smtClean="0"/>
              <a:t>Click icon to add picture</a:t>
            </a:r>
            <a:endParaRPr lang="de-DE" noProof="0" dirty="0" smtClean="0"/>
          </a:p>
        </p:txBody>
      </p:sp>
      <p:sp>
        <p:nvSpPr>
          <p:cNvPr id="8" name="Footer Placeholder 12"/>
          <p:cNvSpPr>
            <a:spLocks noGrp="1"/>
          </p:cNvSpPr>
          <p:nvPr>
            <p:ph type="ftr" sz="quarter" idx="21"/>
          </p:nvPr>
        </p:nvSpPr>
        <p:spPr>
          <a:xfrm>
            <a:off x="250825" y="6505575"/>
            <a:ext cx="5041900" cy="236538"/>
          </a:xfrm>
          <a:prstGeom prst="rect">
            <a:avLst/>
          </a:prstGeom>
        </p:spPr>
        <p:txBody>
          <a:bodyPr wrap="square" lIns="0" rtlCol="0">
            <a:spAutoFit/>
          </a:bodyPr>
          <a:lstStyle>
            <a:lvl1pPr algn="l" fontAlgn="auto">
              <a:spcBef>
                <a:spcPts val="0"/>
              </a:spcBef>
              <a:spcAft>
                <a:spcPts val="0"/>
              </a:spcAft>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_EN">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4572000" y="2265363"/>
            <a:ext cx="3659188" cy="4116387"/>
          </a:xfrm>
          <a:prstGeom prst="rect">
            <a:avLst/>
          </a:prstGeom>
          <a:noFill/>
          <a:ln>
            <a:noFill/>
          </a:ln>
          <a:extLst>
            <a:ext uri="{909E8E84-426E-40DD-AFC4-6F175D3DCCD1}"/>
            <a:ext uri="{91240B29-F687-4F45-9708-019B960494DF}"/>
          </a:extLst>
        </p:spPr>
        <p:txBody>
          <a:bodyPr lIns="0" tIns="0" rIns="0" bIns="0" anchor="b">
            <a:spAutoFit/>
          </a:bodyPr>
          <a:lstStyle>
            <a:lvl1pPr>
              <a:defRPr>
                <a:solidFill>
                  <a:schemeClr val="tx1"/>
                </a:solidFill>
                <a:latin typeface="Calibri" pitchFamily="34" charset="0"/>
              </a:defRPr>
            </a:lvl1pPr>
            <a:lvl2pPr marL="360363" indent="-180975">
              <a:defRPr>
                <a:solidFill>
                  <a:schemeClr val="tx1"/>
                </a:solidFill>
                <a:latin typeface="Calibri" pitchFamily="34" charset="0"/>
              </a:defRPr>
            </a:lvl2pPr>
            <a:lvl3pPr marL="542925" indent="-180975">
              <a:defRPr>
                <a:solidFill>
                  <a:schemeClr val="tx1"/>
                </a:solidFill>
                <a:latin typeface="Calibri" pitchFamily="34" charset="0"/>
              </a:defRPr>
            </a:lvl3pPr>
            <a:lvl4pPr marL="725488" indent="-180975">
              <a:defRPr>
                <a:solidFill>
                  <a:schemeClr val="tx1"/>
                </a:solidFill>
                <a:latin typeface="Calibri" pitchFamily="34" charset="0"/>
              </a:defRPr>
            </a:lvl4pPr>
            <a:lvl5pPr marL="908050" indent="-180975">
              <a:defRPr>
                <a:solidFill>
                  <a:schemeClr val="tx1"/>
                </a:solidFill>
                <a:latin typeface="Calibri" pitchFamily="34" charset="0"/>
              </a:defRPr>
            </a:lvl5pPr>
            <a:lvl6pPr marL="1365250" indent="-180975" fontAlgn="base">
              <a:spcBef>
                <a:spcPct val="0"/>
              </a:spcBef>
              <a:spcAft>
                <a:spcPct val="0"/>
              </a:spcAft>
              <a:defRPr>
                <a:solidFill>
                  <a:schemeClr val="tx1"/>
                </a:solidFill>
                <a:latin typeface="Calibri" pitchFamily="34" charset="0"/>
              </a:defRPr>
            </a:lvl6pPr>
            <a:lvl7pPr marL="1822450" indent="-180975" fontAlgn="base">
              <a:spcBef>
                <a:spcPct val="0"/>
              </a:spcBef>
              <a:spcAft>
                <a:spcPct val="0"/>
              </a:spcAft>
              <a:defRPr>
                <a:solidFill>
                  <a:schemeClr val="tx1"/>
                </a:solidFill>
                <a:latin typeface="Calibri" pitchFamily="34" charset="0"/>
              </a:defRPr>
            </a:lvl7pPr>
            <a:lvl8pPr marL="2279650" indent="-180975" fontAlgn="base">
              <a:spcBef>
                <a:spcPct val="0"/>
              </a:spcBef>
              <a:spcAft>
                <a:spcPct val="0"/>
              </a:spcAft>
              <a:defRPr>
                <a:solidFill>
                  <a:schemeClr val="tx1"/>
                </a:solidFill>
                <a:latin typeface="Calibri" pitchFamily="34" charset="0"/>
              </a:defRPr>
            </a:lvl8pPr>
            <a:lvl9pPr marL="2736850" indent="-180975" fontAlgn="base">
              <a:spcBef>
                <a:spcPct val="0"/>
              </a:spcBef>
              <a:spcAft>
                <a:spcPct val="0"/>
              </a:spcAft>
              <a:defRPr>
                <a:solidFill>
                  <a:schemeClr val="tx1"/>
                </a:solidFill>
                <a:latin typeface="Calibri" pitchFamily="34" charset="0"/>
              </a:defRPr>
            </a:lvl9pPr>
          </a:lstStyle>
          <a:p>
            <a:pPr>
              <a:spcAft>
                <a:spcPts val="300"/>
              </a:spcAft>
              <a:defRPr/>
            </a:pPr>
            <a:r>
              <a:rPr lang="en-US" altLang="de-DE" sz="750" b="1" noProof="1" smtClean="0">
                <a:solidFill>
                  <a:srgbClr val="8C8C8C"/>
                </a:solidFill>
                <a:latin typeface="Scala Sans Offc" panose="020B0504030101020102" pitchFamily="34" charset="0"/>
              </a:rPr>
              <a:t>Disclaimer:</a:t>
            </a:r>
          </a:p>
          <a:p>
            <a:pPr>
              <a:spcAft>
                <a:spcPts val="300"/>
              </a:spcAft>
              <a:defRPr/>
            </a:pPr>
            <a:r>
              <a:rPr lang="en-US" altLang="de-DE" sz="750" noProof="1" smtClean="0">
                <a:solidFill>
                  <a:srgbClr val="8C8C8C"/>
                </a:solidFill>
                <a:latin typeface="Scala Sans Offc" panose="020B0504030101020102" pitchFamily="34" charset="0"/>
                <a:sym typeface="Wingdings" pitchFamily="2" charset="2"/>
              </a:rPr>
              <a:t>The information contained in this presentation is for informational purposes only.</a:t>
            </a:r>
          </a:p>
          <a:p>
            <a:pPr>
              <a:spcAft>
                <a:spcPts val="300"/>
              </a:spcAft>
              <a:defRPr/>
            </a:pPr>
            <a:r>
              <a:rPr lang="en-US" altLang="de-DE" sz="750" noProof="1" smtClean="0">
                <a:solidFill>
                  <a:srgbClr val="8C8C8C"/>
                </a:solidFill>
                <a:latin typeface="Scala Sans Offc" panose="020B0504030101020102" pitchFamily="34" charset="0"/>
                <a:sym typeface="Wingdings" pitchFamily="2" charset="2"/>
              </a:rPr>
              <a:t>The statements and data contained in this presentation are based on either thorough research by NSB Niederelbe Schiffahrtsgesellschaft mbH &amp; Co. KG (REEDEREI NSB) or on sources that are considered reliable but cannot be verified. NSB Niederelbe Schiffahrtsgesellschaft mbH &amp; Co. KG regards the sources used as reliable but cannot assess their reliability with absolute certainty. Single pieces of information could only be assessed regarding their plausibility; an assessment regarding their accuracy has not been made. Furthermore, this presentation contains estimates and predictions based upon numerous assumptions and subjective evaluations made by NSB Niederelbe Schiffahrtsgesellschaft mbH &amp; Co. KG as well as outside sources. </a:t>
            </a:r>
          </a:p>
          <a:p>
            <a:pPr>
              <a:spcAft>
                <a:spcPts val="300"/>
              </a:spcAft>
              <a:defRPr/>
            </a:pPr>
            <a:r>
              <a:rPr lang="en-US" altLang="de-DE" sz="750" noProof="1" smtClean="0">
                <a:solidFill>
                  <a:srgbClr val="8C8C8C"/>
                </a:solidFill>
                <a:latin typeface="Scala Sans Offc" panose="020B0504030101020102" pitchFamily="34" charset="0"/>
                <a:sym typeface="Wingdings" pitchFamily="2" charset="2"/>
              </a:rPr>
              <a:t>NSB Niederelbe Schiffahrtsgesellschaft mbH &amp; Co. KG and its respective employees thoroughly conducted work on this presentation but cannot guarantee completeness, actuality and accuracy of the provided information and predictions.</a:t>
            </a:r>
          </a:p>
          <a:p>
            <a:pPr>
              <a:spcAft>
                <a:spcPts val="300"/>
              </a:spcAft>
              <a:defRPr/>
            </a:pPr>
            <a:r>
              <a:rPr lang="en-US" altLang="de-DE" sz="750" noProof="1" smtClean="0">
                <a:solidFill>
                  <a:srgbClr val="8C8C8C"/>
                </a:solidFill>
                <a:latin typeface="Scala Sans Offc" panose="020B0504030101020102" pitchFamily="34" charset="0"/>
                <a:sym typeface="Wingdings" pitchFamily="2" charset="2"/>
              </a:rPr>
              <a:t>This document may only be distributed in compliance with the legal regulations in the respective countries and persons obtaining possession of this document should inform themselves about and comply with the applicable local regulations.</a:t>
            </a:r>
          </a:p>
          <a:p>
            <a:pPr>
              <a:spcAft>
                <a:spcPts val="300"/>
              </a:spcAft>
              <a:defRPr/>
            </a:pPr>
            <a:r>
              <a:rPr lang="en-US" altLang="de-DE" sz="750" noProof="1" smtClean="0">
                <a:solidFill>
                  <a:srgbClr val="8C8C8C"/>
                </a:solidFill>
                <a:latin typeface="Scala Sans Offc" panose="020B0504030101020102" pitchFamily="34" charset="0"/>
                <a:sym typeface="Wingdings" pitchFamily="2" charset="2"/>
              </a:rPr>
              <a:t>NSB Niederelbe Schiffahrtsgesellschaft mbH &amp; Co. KG points out that it is not allowed to distribute this presentation or any of its contents to third parties. Damages to NSB Niederelbe Schiffahrtsgesellschaft mbH &amp; Co. KG resulting from the unauthorized distribution of this presentation or any of its contents to third parties have to be compensated for by the distributor. The distributor has to keep NSB Niederelbe Schiffahrtsgesellschaft mbH &amp; Co. KG free from all claims arising from the unauthorized distribution of this presentation or any of its contents to third parties and all legal cost in connection with those claims. This particularly applies to a distribution of this presentation to persons situated in the USA.</a:t>
            </a:r>
          </a:p>
          <a:p>
            <a:pPr>
              <a:spcAft>
                <a:spcPts val="300"/>
              </a:spcAft>
              <a:defRPr/>
            </a:pPr>
            <a:r>
              <a:rPr lang="en-US" altLang="de-DE" sz="750" noProof="1" smtClean="0">
                <a:solidFill>
                  <a:srgbClr val="8C8C8C"/>
                </a:solidFill>
                <a:latin typeface="Scala Sans Offc" panose="020B0504030101020102" pitchFamily="34" charset="0"/>
                <a:sym typeface="Wingdings" pitchFamily="2" charset="2"/>
              </a:rPr>
              <a:t>NSB Niederelbe Schiffahrtsgesellschaft mbH &amp; Co. KG points out that all quoted prices, charter rates, etc. are subject to financing, Board of Directors’ approval and are therefore without guarantee. All details and figures are 'about' and are given in good faith, but without guarantee.</a:t>
            </a:r>
          </a:p>
          <a:p>
            <a:pPr>
              <a:spcAft>
                <a:spcPts val="300"/>
              </a:spcAft>
              <a:defRPr/>
            </a:pPr>
            <a:endParaRPr lang="en-US" altLang="de-DE" sz="750" noProof="1" smtClean="0">
              <a:solidFill>
                <a:srgbClr val="8C8C8C"/>
              </a:solidFill>
              <a:latin typeface="Scala Sans Offc" panose="020B0504030101020102" pitchFamily="34" charset="0"/>
            </a:endParaRPr>
          </a:p>
          <a:p>
            <a:pPr>
              <a:spcAft>
                <a:spcPts val="300"/>
              </a:spcAft>
              <a:defRPr/>
            </a:pPr>
            <a:r>
              <a:rPr lang="en-US" altLang="de-DE" sz="750" noProof="1" smtClean="0">
                <a:solidFill>
                  <a:srgbClr val="8C8C8C"/>
                </a:solidFill>
                <a:latin typeface="Scala Sans Offc" panose="020B0504030101020102" pitchFamily="34" charset="0"/>
              </a:rPr>
              <a:t>NSB Niederelbe Schiffahrtsgesellschaft mbH &amp; Co. KG, Harburger Str. 47 – 51 </a:t>
            </a:r>
            <a:r>
              <a:rPr lang="en-US" altLang="de-DE" sz="750" noProof="1" smtClean="0">
                <a:solidFill>
                  <a:srgbClr val="8C8C8C"/>
                </a:solidFill>
                <a:latin typeface="Scala Sans Offc" panose="020B0504030101020102" pitchFamily="34" charset="0"/>
                <a:sym typeface="Wingdings" pitchFamily="2" charset="2"/>
              </a:rPr>
              <a:t></a:t>
            </a:r>
            <a:r>
              <a:rPr lang="en-US" altLang="de-DE" sz="750" noProof="1" smtClean="0">
                <a:solidFill>
                  <a:srgbClr val="8C8C8C"/>
                </a:solidFill>
                <a:latin typeface="Scala Sans Offc" panose="020B0504030101020102" pitchFamily="34" charset="0"/>
              </a:rPr>
              <a:t> 21614 Buxtehude </a:t>
            </a:r>
            <a:r>
              <a:rPr lang="en-US" altLang="de-DE" sz="750" noProof="1" smtClean="0">
                <a:solidFill>
                  <a:srgbClr val="8C8C8C"/>
                </a:solidFill>
                <a:latin typeface="Scala Sans Offc" panose="020B0504030101020102" pitchFamily="34" charset="0"/>
                <a:sym typeface="Wingdings" pitchFamily="2" charset="2"/>
              </a:rPr>
              <a:t></a:t>
            </a:r>
            <a:r>
              <a:rPr lang="en-US" altLang="de-DE" sz="750" noProof="1" smtClean="0">
                <a:solidFill>
                  <a:srgbClr val="8C8C8C"/>
                </a:solidFill>
                <a:latin typeface="Scala Sans Offc" panose="020B0504030101020102" pitchFamily="34" charset="0"/>
              </a:rPr>
              <a:t> Germany </a:t>
            </a:r>
            <a:r>
              <a:rPr lang="en-US" altLang="de-DE" sz="750" noProof="1" smtClean="0">
                <a:solidFill>
                  <a:srgbClr val="8C8C8C"/>
                </a:solidFill>
                <a:latin typeface="Scala Sans Offc" panose="020B0504030101020102" pitchFamily="34" charset="0"/>
                <a:sym typeface="Wingdings" pitchFamily="2" charset="2"/>
              </a:rPr>
              <a:t> +49 (4161) 645 - 0</a:t>
            </a:r>
          </a:p>
        </p:txBody>
      </p:sp>
      <p:sp>
        <p:nvSpPr>
          <p:cNvPr id="3" name="Text Box 5"/>
          <p:cNvSpPr txBox="1">
            <a:spLocks noChangeArrowheads="1"/>
          </p:cNvSpPr>
          <p:nvPr userDrawn="1"/>
        </p:nvSpPr>
        <p:spPr bwMode="auto">
          <a:xfrm>
            <a:off x="255588" y="3995738"/>
            <a:ext cx="3260725" cy="2386012"/>
          </a:xfrm>
          <a:prstGeom prst="rect">
            <a:avLst/>
          </a:prstGeom>
          <a:noFill/>
          <a:ln>
            <a:noFill/>
          </a:ln>
          <a:effectLst/>
          <a:extLst/>
        </p:spPr>
        <p:txBody>
          <a:bodyPr lIns="0" tIns="0" rIns="0" bIns="0" anchor="b">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auto">
              <a:spcBef>
                <a:spcPct val="50000"/>
              </a:spcBef>
              <a:spcAft>
                <a:spcPts val="0"/>
              </a:spcAft>
              <a:defRPr/>
            </a:pPr>
            <a:r>
              <a:rPr lang="de-DE" sz="1000" dirty="0" smtClean="0">
                <a:solidFill>
                  <a:srgbClr val="232323"/>
                </a:solidFill>
                <a:latin typeface="Scala Sans Offc" panose="020B0504030101020102" pitchFamily="34" charset="0"/>
                <a:ea typeface="ＭＳ Ｐゴシック" pitchFamily="-110" charset="-128"/>
                <a:cs typeface="+mn-cs"/>
              </a:rPr>
              <a:t>NSB Niederelbe Schiffahrtsgesellschaft mbH &amp; Co. KG</a:t>
            </a:r>
            <a:br>
              <a:rPr lang="de-DE" sz="1000" dirty="0" smtClean="0">
                <a:solidFill>
                  <a:srgbClr val="232323"/>
                </a:solidFill>
                <a:latin typeface="Scala Sans Offc" panose="020B0504030101020102" pitchFamily="34" charset="0"/>
                <a:ea typeface="ＭＳ Ｐゴシック" pitchFamily="-110" charset="-128"/>
                <a:cs typeface="+mn-cs"/>
              </a:rPr>
            </a:br>
            <a:r>
              <a:rPr lang="de-DE" sz="1000" dirty="0" smtClean="0">
                <a:solidFill>
                  <a:srgbClr val="232323"/>
                </a:solidFill>
                <a:latin typeface="Scala Sans Offc" panose="020B0504030101020102" pitchFamily="34" charset="0"/>
                <a:ea typeface="ＭＳ Ｐゴシック" pitchFamily="-110" charset="-128"/>
                <a:cs typeface="+mn-cs"/>
              </a:rPr>
              <a:t>Harburger Str. 47 – 51</a:t>
            </a:r>
            <a:br>
              <a:rPr lang="de-DE" sz="1000" dirty="0" smtClean="0">
                <a:solidFill>
                  <a:srgbClr val="232323"/>
                </a:solidFill>
                <a:latin typeface="Scala Sans Offc" panose="020B0504030101020102" pitchFamily="34" charset="0"/>
                <a:ea typeface="ＭＳ Ｐゴシック" pitchFamily="-110" charset="-128"/>
                <a:cs typeface="+mn-cs"/>
              </a:rPr>
            </a:br>
            <a:r>
              <a:rPr lang="de-DE" sz="1000" dirty="0" smtClean="0">
                <a:solidFill>
                  <a:srgbClr val="232323"/>
                </a:solidFill>
                <a:latin typeface="Scala Sans Offc" panose="020B0504030101020102" pitchFamily="34" charset="0"/>
                <a:ea typeface="ＭＳ Ｐゴシック" pitchFamily="-110" charset="-128"/>
                <a:cs typeface="+mn-cs"/>
              </a:rPr>
              <a:t>21614 Buxtehude</a:t>
            </a:r>
            <a:br>
              <a:rPr lang="de-DE" sz="1000" dirty="0" smtClean="0">
                <a:solidFill>
                  <a:srgbClr val="232323"/>
                </a:solidFill>
                <a:latin typeface="Scala Sans Offc" panose="020B0504030101020102" pitchFamily="34" charset="0"/>
                <a:ea typeface="ＭＳ Ｐゴシック" pitchFamily="-110" charset="-128"/>
                <a:cs typeface="+mn-cs"/>
              </a:rPr>
            </a:br>
            <a:r>
              <a:rPr lang="de-DE" sz="1000" dirty="0" smtClean="0">
                <a:solidFill>
                  <a:srgbClr val="232323"/>
                </a:solidFill>
                <a:latin typeface="Scala Sans Offc" panose="020B0504030101020102" pitchFamily="34" charset="0"/>
                <a:ea typeface="ＭＳ Ｐゴシック" pitchFamily="-110" charset="-128"/>
                <a:cs typeface="+mn-cs"/>
              </a:rPr>
              <a:t>Germany</a:t>
            </a:r>
          </a:p>
          <a:p>
            <a:pPr fontAlgn="auto">
              <a:spcBef>
                <a:spcPct val="50000"/>
              </a:spcBef>
              <a:spcAft>
                <a:spcPts val="0"/>
              </a:spcAft>
              <a:defRPr/>
            </a:pPr>
            <a:endParaRPr lang="de-DE" sz="1000" dirty="0" smtClean="0">
              <a:solidFill>
                <a:srgbClr val="232323"/>
              </a:solidFill>
              <a:latin typeface="Scala Sans Offc" panose="020B0504030101020102" pitchFamily="34" charset="0"/>
              <a:ea typeface="ＭＳ Ｐゴシック" pitchFamily="-110" charset="-128"/>
              <a:cs typeface="+mn-cs"/>
            </a:endParaRPr>
          </a:p>
          <a:p>
            <a:pPr fontAlgn="auto">
              <a:spcBef>
                <a:spcPct val="50000"/>
              </a:spcBef>
              <a:spcAft>
                <a:spcPts val="0"/>
              </a:spcAft>
              <a:defRPr/>
            </a:pPr>
            <a:r>
              <a:rPr lang="de-DE" sz="1000" dirty="0" smtClean="0">
                <a:solidFill>
                  <a:srgbClr val="232323"/>
                </a:solidFill>
                <a:latin typeface="Scala Sans Offc" panose="020B0504030101020102" pitchFamily="34" charset="0"/>
                <a:ea typeface="ＭＳ Ｐゴシック" pitchFamily="-110" charset="-128"/>
                <a:cs typeface="+mn-cs"/>
              </a:rPr>
              <a:t>Registergericht Tostedt</a:t>
            </a:r>
            <a:br>
              <a:rPr lang="de-DE" sz="1000" dirty="0" smtClean="0">
                <a:solidFill>
                  <a:srgbClr val="232323"/>
                </a:solidFill>
                <a:latin typeface="Scala Sans Offc" panose="020B0504030101020102" pitchFamily="34" charset="0"/>
                <a:ea typeface="ＭＳ Ｐゴシック" pitchFamily="-110" charset="-128"/>
                <a:cs typeface="+mn-cs"/>
              </a:rPr>
            </a:br>
            <a:r>
              <a:rPr lang="de-DE" sz="1000" dirty="0" smtClean="0">
                <a:solidFill>
                  <a:srgbClr val="232323"/>
                </a:solidFill>
                <a:latin typeface="Scala Sans Offc" panose="020B0504030101020102" pitchFamily="34" charset="0"/>
                <a:ea typeface="ＭＳ Ｐゴシック" pitchFamily="-110" charset="-128"/>
                <a:cs typeface="+mn-cs"/>
              </a:rPr>
              <a:t>HRA-Nr. 120468</a:t>
            </a:r>
          </a:p>
          <a:p>
            <a:pPr fontAlgn="auto">
              <a:spcBef>
                <a:spcPct val="50000"/>
              </a:spcBef>
              <a:spcAft>
                <a:spcPts val="0"/>
              </a:spcAft>
              <a:defRPr/>
            </a:pPr>
            <a:r>
              <a:rPr lang="de-DE" sz="1000" dirty="0" smtClean="0">
                <a:solidFill>
                  <a:srgbClr val="232323"/>
                </a:solidFill>
                <a:latin typeface="Scala Sans Offc" panose="020B0504030101020102" pitchFamily="34" charset="0"/>
                <a:ea typeface="ＭＳ Ｐゴシック" pitchFamily="-110" charset="-128"/>
                <a:cs typeface="+mn-cs"/>
              </a:rPr>
              <a:t>P.h.G. Niederelbe Schiffahrtsverwaltung GmbH</a:t>
            </a:r>
            <a:br>
              <a:rPr lang="de-DE" sz="1000" dirty="0" smtClean="0">
                <a:solidFill>
                  <a:srgbClr val="232323"/>
                </a:solidFill>
                <a:latin typeface="Scala Sans Offc" panose="020B0504030101020102" pitchFamily="34" charset="0"/>
                <a:ea typeface="ＭＳ Ｐゴシック" pitchFamily="-110" charset="-128"/>
                <a:cs typeface="+mn-cs"/>
              </a:rPr>
            </a:br>
            <a:r>
              <a:rPr lang="de-DE" sz="1000" dirty="0" smtClean="0">
                <a:solidFill>
                  <a:srgbClr val="232323"/>
                </a:solidFill>
                <a:latin typeface="Scala Sans Offc" panose="020B0504030101020102" pitchFamily="34" charset="0"/>
                <a:ea typeface="ＭＳ Ｐゴシック" pitchFamily="-110" charset="-128"/>
                <a:cs typeface="+mn-cs"/>
              </a:rPr>
              <a:t>Registergericht Tostedt</a:t>
            </a:r>
            <a:br>
              <a:rPr lang="de-DE" sz="1000" dirty="0" smtClean="0">
                <a:solidFill>
                  <a:srgbClr val="232323"/>
                </a:solidFill>
                <a:latin typeface="Scala Sans Offc" panose="020B0504030101020102" pitchFamily="34" charset="0"/>
                <a:ea typeface="ＭＳ Ｐゴシック" pitchFamily="-110" charset="-128"/>
                <a:cs typeface="+mn-cs"/>
              </a:rPr>
            </a:br>
            <a:r>
              <a:rPr lang="de-DE" sz="1000" dirty="0" smtClean="0">
                <a:solidFill>
                  <a:srgbClr val="232323"/>
                </a:solidFill>
                <a:latin typeface="Scala Sans Offc" panose="020B0504030101020102" pitchFamily="34" charset="0"/>
                <a:ea typeface="ＭＳ Ｐゴシック" pitchFamily="-110" charset="-128"/>
                <a:cs typeface="+mn-cs"/>
              </a:rPr>
              <a:t>HRB-Nr. 120506</a:t>
            </a:r>
          </a:p>
          <a:p>
            <a:pPr fontAlgn="auto">
              <a:spcBef>
                <a:spcPct val="50000"/>
              </a:spcBef>
              <a:spcAft>
                <a:spcPts val="0"/>
              </a:spcAft>
              <a:defRPr/>
            </a:pPr>
            <a:endParaRPr lang="de-DE" sz="1000" dirty="0" smtClean="0">
              <a:solidFill>
                <a:srgbClr val="232323"/>
              </a:solidFill>
              <a:latin typeface="Scala Sans Offc" panose="020B0504030101020102" pitchFamily="34" charset="0"/>
              <a:ea typeface="ＭＳ Ｐゴシック" pitchFamily="-110" charset="-128"/>
              <a:cs typeface="+mn-cs"/>
            </a:endParaRPr>
          </a:p>
          <a:p>
            <a:pPr fontAlgn="auto">
              <a:spcBef>
                <a:spcPct val="50000"/>
              </a:spcBef>
              <a:spcAft>
                <a:spcPts val="0"/>
              </a:spcAft>
              <a:defRPr/>
            </a:pPr>
            <a:r>
              <a:rPr lang="de-DE" sz="1000" dirty="0" smtClean="0">
                <a:solidFill>
                  <a:srgbClr val="232323"/>
                </a:solidFill>
                <a:latin typeface="Scala Sans Offc" panose="020B0504030101020102" pitchFamily="34" charset="0"/>
                <a:ea typeface="ＭＳ Ｐゴシック" pitchFamily="-110" charset="-128"/>
                <a:cs typeface="+mn-cs"/>
              </a:rPr>
              <a:t>CEO: Helmut Ponath </a:t>
            </a:r>
            <a:br>
              <a:rPr lang="de-DE" sz="1000" dirty="0" smtClean="0">
                <a:solidFill>
                  <a:srgbClr val="232323"/>
                </a:solidFill>
                <a:latin typeface="Scala Sans Offc" panose="020B0504030101020102" pitchFamily="34" charset="0"/>
                <a:ea typeface="ＭＳ Ｐゴシック" pitchFamily="-110" charset="-128"/>
                <a:cs typeface="+mn-cs"/>
              </a:rPr>
            </a:br>
            <a:r>
              <a:rPr lang="de-DE" sz="1000" dirty="0" smtClean="0">
                <a:solidFill>
                  <a:srgbClr val="232323"/>
                </a:solidFill>
                <a:latin typeface="Scala Sans Offc" panose="020B0504030101020102" pitchFamily="34" charset="0"/>
                <a:ea typeface="ＭＳ Ｐゴシック" pitchFamily="-110" charset="-128"/>
                <a:cs typeface="+mn-cs"/>
              </a:rPr>
              <a:t>Board of Directors: Lutz Müller, Lutz Weber</a:t>
            </a:r>
          </a:p>
        </p:txBody>
      </p:sp>
      <p:sp>
        <p:nvSpPr>
          <p:cNvPr id="4" name="Title 1"/>
          <p:cNvSpPr txBox="1">
            <a:spLocks/>
          </p:cNvSpPr>
          <p:nvPr userDrawn="1"/>
        </p:nvSpPr>
        <p:spPr>
          <a:xfrm>
            <a:off x="231775" y="1263650"/>
            <a:ext cx="7921625" cy="430213"/>
          </a:xfrm>
          <a:prstGeom prst="rect">
            <a:avLst/>
          </a:prstGeom>
        </p:spPr>
        <p:txBody>
          <a:bodyPr lIns="0" tIns="0" rIns="0" bIns="0">
            <a:spAutoFit/>
          </a:bodyPr>
          <a:lstStyle>
            <a:lvl1pPr algn="l" defTabSz="914400" rtl="0" eaLnBrk="1" latinLnBrk="0" hangingPunct="1">
              <a:spcBef>
                <a:spcPct val="0"/>
              </a:spcBef>
              <a:buNone/>
              <a:defRPr sz="2800" kern="1200" baseline="0">
                <a:solidFill>
                  <a:srgbClr val="242C76"/>
                </a:solidFill>
                <a:latin typeface="Arial" panose="020B0604020202020204" pitchFamily="34" charset="0"/>
                <a:ea typeface="+mj-ea"/>
                <a:cs typeface="Arial" panose="020B0604020202020204" pitchFamily="34" charset="0"/>
              </a:defRPr>
            </a:lvl1pPr>
          </a:lstStyle>
          <a:p>
            <a:pPr fontAlgn="auto">
              <a:spcAft>
                <a:spcPts val="0"/>
              </a:spcAft>
              <a:defRPr/>
            </a:pPr>
            <a:r>
              <a:rPr lang="en-US" dirty="0" smtClean="0">
                <a:latin typeface="Scala Sans Offc" panose="020B0504030101020102" pitchFamily="34" charset="0"/>
              </a:rPr>
              <a:t>Thank you for your attention!</a:t>
            </a:r>
            <a:endParaRPr lang="de-DE" dirty="0" smtClean="0">
              <a:latin typeface="Scala Sans Offc" panose="020B0504030101020102"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_DE">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4572000" y="2265363"/>
            <a:ext cx="3659188" cy="4116387"/>
          </a:xfrm>
          <a:prstGeom prst="rect">
            <a:avLst/>
          </a:prstGeom>
          <a:noFill/>
          <a:ln>
            <a:noFill/>
          </a:ln>
          <a:extLst>
            <a:ext uri="{909E8E84-426E-40DD-AFC4-6F175D3DCCD1}"/>
            <a:ext uri="{91240B29-F687-4F45-9708-019B960494DF}"/>
          </a:extLst>
        </p:spPr>
        <p:txBody>
          <a:bodyPr lIns="0" tIns="0" rIns="0" bIns="0" anchor="b">
            <a:spAutoFit/>
          </a:bodyPr>
          <a:lstStyle>
            <a:lvl1pPr>
              <a:defRPr>
                <a:solidFill>
                  <a:schemeClr val="tx1"/>
                </a:solidFill>
                <a:latin typeface="Calibri" pitchFamily="34" charset="0"/>
              </a:defRPr>
            </a:lvl1pPr>
            <a:lvl2pPr marL="360363" indent="-180975">
              <a:defRPr>
                <a:solidFill>
                  <a:schemeClr val="tx1"/>
                </a:solidFill>
                <a:latin typeface="Calibri" pitchFamily="34" charset="0"/>
              </a:defRPr>
            </a:lvl2pPr>
            <a:lvl3pPr marL="542925" indent="-180975">
              <a:defRPr>
                <a:solidFill>
                  <a:schemeClr val="tx1"/>
                </a:solidFill>
                <a:latin typeface="Calibri" pitchFamily="34" charset="0"/>
              </a:defRPr>
            </a:lvl3pPr>
            <a:lvl4pPr marL="725488" indent="-180975">
              <a:defRPr>
                <a:solidFill>
                  <a:schemeClr val="tx1"/>
                </a:solidFill>
                <a:latin typeface="Calibri" pitchFamily="34" charset="0"/>
              </a:defRPr>
            </a:lvl4pPr>
            <a:lvl5pPr marL="908050" indent="-180975">
              <a:defRPr>
                <a:solidFill>
                  <a:schemeClr val="tx1"/>
                </a:solidFill>
                <a:latin typeface="Calibri" pitchFamily="34" charset="0"/>
              </a:defRPr>
            </a:lvl5pPr>
            <a:lvl6pPr marL="1365250" indent="-180975" fontAlgn="base">
              <a:spcBef>
                <a:spcPct val="0"/>
              </a:spcBef>
              <a:spcAft>
                <a:spcPct val="0"/>
              </a:spcAft>
              <a:defRPr>
                <a:solidFill>
                  <a:schemeClr val="tx1"/>
                </a:solidFill>
                <a:latin typeface="Calibri" pitchFamily="34" charset="0"/>
              </a:defRPr>
            </a:lvl6pPr>
            <a:lvl7pPr marL="1822450" indent="-180975" fontAlgn="base">
              <a:spcBef>
                <a:spcPct val="0"/>
              </a:spcBef>
              <a:spcAft>
                <a:spcPct val="0"/>
              </a:spcAft>
              <a:defRPr>
                <a:solidFill>
                  <a:schemeClr val="tx1"/>
                </a:solidFill>
                <a:latin typeface="Calibri" pitchFamily="34" charset="0"/>
              </a:defRPr>
            </a:lvl7pPr>
            <a:lvl8pPr marL="2279650" indent="-180975" fontAlgn="base">
              <a:spcBef>
                <a:spcPct val="0"/>
              </a:spcBef>
              <a:spcAft>
                <a:spcPct val="0"/>
              </a:spcAft>
              <a:defRPr>
                <a:solidFill>
                  <a:schemeClr val="tx1"/>
                </a:solidFill>
                <a:latin typeface="Calibri" pitchFamily="34" charset="0"/>
              </a:defRPr>
            </a:lvl8pPr>
            <a:lvl9pPr marL="2736850" indent="-180975" fontAlgn="base">
              <a:spcBef>
                <a:spcPct val="0"/>
              </a:spcBef>
              <a:spcAft>
                <a:spcPct val="0"/>
              </a:spcAft>
              <a:defRPr>
                <a:solidFill>
                  <a:schemeClr val="tx1"/>
                </a:solidFill>
                <a:latin typeface="Calibri" pitchFamily="34" charset="0"/>
              </a:defRPr>
            </a:lvl9pPr>
          </a:lstStyle>
          <a:p>
            <a:pPr>
              <a:spcAft>
                <a:spcPts val="300"/>
              </a:spcAft>
              <a:defRPr/>
            </a:pPr>
            <a:r>
              <a:rPr lang="en-US" altLang="de-DE" sz="750" b="1" noProof="1" smtClean="0">
                <a:solidFill>
                  <a:srgbClr val="8C8C8C"/>
                </a:solidFill>
                <a:latin typeface="Scala Sans Offc" panose="020B0504030101020102" pitchFamily="34" charset="0"/>
              </a:rPr>
              <a:t>Disclaimer:</a:t>
            </a:r>
          </a:p>
          <a:p>
            <a:pPr>
              <a:spcAft>
                <a:spcPts val="300"/>
              </a:spcAft>
              <a:defRPr/>
            </a:pPr>
            <a:r>
              <a:rPr lang="en-US" altLang="de-DE" sz="750" noProof="1" smtClean="0">
                <a:solidFill>
                  <a:srgbClr val="8C8C8C"/>
                </a:solidFill>
                <a:latin typeface="Scala Sans Offc" panose="020B0504030101020102" pitchFamily="34" charset="0"/>
                <a:sym typeface="Wingdings" pitchFamily="2" charset="2"/>
              </a:rPr>
              <a:t>The information contained in this presentation is for informational purposes only.</a:t>
            </a:r>
          </a:p>
          <a:p>
            <a:pPr>
              <a:spcAft>
                <a:spcPts val="300"/>
              </a:spcAft>
              <a:defRPr/>
            </a:pPr>
            <a:r>
              <a:rPr lang="en-US" altLang="de-DE" sz="750" noProof="1" smtClean="0">
                <a:solidFill>
                  <a:srgbClr val="8C8C8C"/>
                </a:solidFill>
                <a:latin typeface="Scala Sans Offc" panose="020B0504030101020102" pitchFamily="34" charset="0"/>
                <a:sym typeface="Wingdings" pitchFamily="2" charset="2"/>
              </a:rPr>
              <a:t>The statements and data contained in this presentation are based on either thorough research by NSB Niederelbe Schiffahrtsgesellschaft mbH &amp; Co. KG (REEDEREI NSB) or on sources that are considered reliable but cannot be verified. NSB Niederelbe Schiffahrtsgesellschaft mbH &amp; Co. KG regards the sources used as reliable but cannot assess their reliability with absolute certainty. Single pieces of information could only be assessed regarding their plausibility; an assessment regarding their accuracy has not been made. Furthermore, this presentation contains estimates and predictions based upon numerous assumptions and subjective evaluations made by NSB Niederelbe Schiffahrtsgesellschaft mbH &amp; Co. KG as well as outside sources. </a:t>
            </a:r>
          </a:p>
          <a:p>
            <a:pPr>
              <a:spcAft>
                <a:spcPts val="300"/>
              </a:spcAft>
              <a:defRPr/>
            </a:pPr>
            <a:r>
              <a:rPr lang="en-US" altLang="de-DE" sz="750" noProof="1" smtClean="0">
                <a:solidFill>
                  <a:srgbClr val="8C8C8C"/>
                </a:solidFill>
                <a:latin typeface="Scala Sans Offc" panose="020B0504030101020102" pitchFamily="34" charset="0"/>
                <a:sym typeface="Wingdings" pitchFamily="2" charset="2"/>
              </a:rPr>
              <a:t>NSB Niederelbe Schiffahrtsgesellschaft mbH &amp; Co. KG and its respective employees thoroughly conducted work on this presentation but cannot guarantee completeness, actuality and accuracy of the provided information and predictions.</a:t>
            </a:r>
          </a:p>
          <a:p>
            <a:pPr>
              <a:spcAft>
                <a:spcPts val="300"/>
              </a:spcAft>
              <a:defRPr/>
            </a:pPr>
            <a:r>
              <a:rPr lang="en-US" altLang="de-DE" sz="750" noProof="1" smtClean="0">
                <a:solidFill>
                  <a:srgbClr val="8C8C8C"/>
                </a:solidFill>
                <a:latin typeface="Scala Sans Offc" panose="020B0504030101020102" pitchFamily="34" charset="0"/>
                <a:sym typeface="Wingdings" pitchFamily="2" charset="2"/>
              </a:rPr>
              <a:t>This document may only be distributed in compliance with the legal regulations in the respective countries and persons obtaining possession of this document should inform themselves about and comply with the applicable local regulations.</a:t>
            </a:r>
          </a:p>
          <a:p>
            <a:pPr>
              <a:spcAft>
                <a:spcPts val="300"/>
              </a:spcAft>
              <a:defRPr/>
            </a:pPr>
            <a:r>
              <a:rPr lang="en-US" altLang="de-DE" sz="750" noProof="1" smtClean="0">
                <a:solidFill>
                  <a:srgbClr val="8C8C8C"/>
                </a:solidFill>
                <a:latin typeface="Scala Sans Offc" panose="020B0504030101020102" pitchFamily="34" charset="0"/>
                <a:sym typeface="Wingdings" pitchFamily="2" charset="2"/>
              </a:rPr>
              <a:t>NSB Niederelbe Schiffahrtsgesellschaft mbH &amp; Co. KG points out that it is not allowed to distribute this presentation or any of its contents to third parties. Damages to NSB Niederelbe Schiffahrtsgesellschaft mbH &amp; Co. KG resulting from the unauthorized distribution of this presentation or any of its contents to third parties have to be compensated for by the distributor. The distributor has to keep NSB Niederelbe Schiffahrtsgesellschaft mbH &amp; Co. KG free from all claims arising from the unauthorized distribution of this presentation or any of its contents to third parties and all legal cost in connection with those claims. This particularly applies to a distribution of this presentation to persons situated in the USA.</a:t>
            </a:r>
          </a:p>
          <a:p>
            <a:pPr>
              <a:spcAft>
                <a:spcPts val="300"/>
              </a:spcAft>
              <a:defRPr/>
            </a:pPr>
            <a:r>
              <a:rPr lang="en-US" altLang="de-DE" sz="750" noProof="1" smtClean="0">
                <a:solidFill>
                  <a:srgbClr val="8C8C8C"/>
                </a:solidFill>
                <a:latin typeface="Scala Sans Offc" panose="020B0504030101020102" pitchFamily="34" charset="0"/>
                <a:sym typeface="Wingdings" pitchFamily="2" charset="2"/>
              </a:rPr>
              <a:t>NSB Niederelbe Schiffahrtsgesellschaft mbH &amp; Co. KG points out that all quoted prices, charter rates, etc. are subject to financing, Board of Directors’ approval and are therefore without guarantee. All details and figures are 'about' and are given in good faith, but without guarantee.</a:t>
            </a:r>
          </a:p>
          <a:p>
            <a:pPr>
              <a:spcAft>
                <a:spcPts val="300"/>
              </a:spcAft>
              <a:defRPr/>
            </a:pPr>
            <a:endParaRPr lang="en-US" altLang="de-DE" sz="750" noProof="1" smtClean="0">
              <a:solidFill>
                <a:srgbClr val="8C8C8C"/>
              </a:solidFill>
              <a:latin typeface="Scala Sans Offc" panose="020B0504030101020102" pitchFamily="34" charset="0"/>
            </a:endParaRPr>
          </a:p>
          <a:p>
            <a:pPr>
              <a:spcAft>
                <a:spcPts val="300"/>
              </a:spcAft>
              <a:defRPr/>
            </a:pPr>
            <a:r>
              <a:rPr lang="en-US" altLang="de-DE" sz="750" noProof="1" smtClean="0">
                <a:solidFill>
                  <a:srgbClr val="8C8C8C"/>
                </a:solidFill>
                <a:latin typeface="Scala Sans Offc" panose="020B0504030101020102" pitchFamily="34" charset="0"/>
              </a:rPr>
              <a:t>NSB Niederelbe Schiffahrtsgesellschaft mbH &amp; Co. KG, Harburger Str. 47 – 51 </a:t>
            </a:r>
            <a:r>
              <a:rPr lang="en-US" altLang="de-DE" sz="750" noProof="1" smtClean="0">
                <a:solidFill>
                  <a:srgbClr val="8C8C8C"/>
                </a:solidFill>
                <a:latin typeface="Scala Sans Offc" panose="020B0504030101020102" pitchFamily="34" charset="0"/>
                <a:sym typeface="Wingdings" pitchFamily="2" charset="2"/>
              </a:rPr>
              <a:t></a:t>
            </a:r>
            <a:r>
              <a:rPr lang="en-US" altLang="de-DE" sz="750" noProof="1" smtClean="0">
                <a:solidFill>
                  <a:srgbClr val="8C8C8C"/>
                </a:solidFill>
                <a:latin typeface="Scala Sans Offc" panose="020B0504030101020102" pitchFamily="34" charset="0"/>
              </a:rPr>
              <a:t> 21614 Buxtehude </a:t>
            </a:r>
            <a:r>
              <a:rPr lang="en-US" altLang="de-DE" sz="750" noProof="1" smtClean="0">
                <a:solidFill>
                  <a:srgbClr val="8C8C8C"/>
                </a:solidFill>
                <a:latin typeface="Scala Sans Offc" panose="020B0504030101020102" pitchFamily="34" charset="0"/>
                <a:sym typeface="Wingdings" pitchFamily="2" charset="2"/>
              </a:rPr>
              <a:t></a:t>
            </a:r>
            <a:r>
              <a:rPr lang="en-US" altLang="de-DE" sz="750" noProof="1" smtClean="0">
                <a:solidFill>
                  <a:srgbClr val="8C8C8C"/>
                </a:solidFill>
                <a:latin typeface="Scala Sans Offc" panose="020B0504030101020102" pitchFamily="34" charset="0"/>
              </a:rPr>
              <a:t> Germany </a:t>
            </a:r>
            <a:r>
              <a:rPr lang="en-US" altLang="de-DE" sz="750" noProof="1" smtClean="0">
                <a:solidFill>
                  <a:srgbClr val="8C8C8C"/>
                </a:solidFill>
                <a:latin typeface="Scala Sans Offc" panose="020B0504030101020102" pitchFamily="34" charset="0"/>
                <a:sym typeface="Wingdings" pitchFamily="2" charset="2"/>
              </a:rPr>
              <a:t> +49 (4161) 645 - 0</a:t>
            </a:r>
          </a:p>
        </p:txBody>
      </p:sp>
      <p:sp>
        <p:nvSpPr>
          <p:cNvPr id="3" name="Text Box 5"/>
          <p:cNvSpPr txBox="1">
            <a:spLocks noChangeArrowheads="1"/>
          </p:cNvSpPr>
          <p:nvPr userDrawn="1"/>
        </p:nvSpPr>
        <p:spPr bwMode="auto">
          <a:xfrm>
            <a:off x="255588" y="3995738"/>
            <a:ext cx="3260725" cy="2386012"/>
          </a:xfrm>
          <a:prstGeom prst="rect">
            <a:avLst/>
          </a:prstGeom>
          <a:noFill/>
          <a:ln>
            <a:noFill/>
          </a:ln>
          <a:effectLst/>
          <a:extLst/>
        </p:spPr>
        <p:txBody>
          <a:bodyPr lIns="0" tIns="0" rIns="0" bIns="0" anchor="b">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auto">
              <a:spcBef>
                <a:spcPct val="50000"/>
              </a:spcBef>
              <a:spcAft>
                <a:spcPts val="0"/>
              </a:spcAft>
              <a:defRPr/>
            </a:pPr>
            <a:r>
              <a:rPr lang="de-DE" sz="1000" dirty="0" smtClean="0">
                <a:solidFill>
                  <a:srgbClr val="232323"/>
                </a:solidFill>
                <a:latin typeface="Scala Sans Offc" panose="020B0504030101020102" pitchFamily="34" charset="0"/>
                <a:ea typeface="ＭＳ Ｐゴシック" pitchFamily="-110" charset="-128"/>
                <a:cs typeface="+mn-cs"/>
              </a:rPr>
              <a:t>NSB Niederelbe Schiffahrtsgesellschaft mbH &amp; Co. KG</a:t>
            </a:r>
            <a:br>
              <a:rPr lang="de-DE" sz="1000" dirty="0" smtClean="0">
                <a:solidFill>
                  <a:srgbClr val="232323"/>
                </a:solidFill>
                <a:latin typeface="Scala Sans Offc" panose="020B0504030101020102" pitchFamily="34" charset="0"/>
                <a:ea typeface="ＭＳ Ｐゴシック" pitchFamily="-110" charset="-128"/>
                <a:cs typeface="+mn-cs"/>
              </a:rPr>
            </a:br>
            <a:r>
              <a:rPr lang="de-DE" sz="1000" dirty="0" smtClean="0">
                <a:solidFill>
                  <a:srgbClr val="232323"/>
                </a:solidFill>
                <a:latin typeface="Scala Sans Offc" panose="020B0504030101020102" pitchFamily="34" charset="0"/>
                <a:ea typeface="ＭＳ Ｐゴシック" pitchFamily="-110" charset="-128"/>
                <a:cs typeface="+mn-cs"/>
              </a:rPr>
              <a:t>Harburger Str. 47 – 51</a:t>
            </a:r>
            <a:br>
              <a:rPr lang="de-DE" sz="1000" dirty="0" smtClean="0">
                <a:solidFill>
                  <a:srgbClr val="232323"/>
                </a:solidFill>
                <a:latin typeface="Scala Sans Offc" panose="020B0504030101020102" pitchFamily="34" charset="0"/>
                <a:ea typeface="ＭＳ Ｐゴシック" pitchFamily="-110" charset="-128"/>
                <a:cs typeface="+mn-cs"/>
              </a:rPr>
            </a:br>
            <a:r>
              <a:rPr lang="de-DE" sz="1000" dirty="0" smtClean="0">
                <a:solidFill>
                  <a:srgbClr val="232323"/>
                </a:solidFill>
                <a:latin typeface="Scala Sans Offc" panose="020B0504030101020102" pitchFamily="34" charset="0"/>
                <a:ea typeface="ＭＳ Ｐゴシック" pitchFamily="-110" charset="-128"/>
                <a:cs typeface="+mn-cs"/>
              </a:rPr>
              <a:t>21614 Buxtehude</a:t>
            </a:r>
            <a:br>
              <a:rPr lang="de-DE" sz="1000" dirty="0" smtClean="0">
                <a:solidFill>
                  <a:srgbClr val="232323"/>
                </a:solidFill>
                <a:latin typeface="Scala Sans Offc" panose="020B0504030101020102" pitchFamily="34" charset="0"/>
                <a:ea typeface="ＭＳ Ｐゴシック" pitchFamily="-110" charset="-128"/>
                <a:cs typeface="+mn-cs"/>
              </a:rPr>
            </a:br>
            <a:endParaRPr lang="de-DE" sz="1000" dirty="0" smtClean="0">
              <a:solidFill>
                <a:srgbClr val="232323"/>
              </a:solidFill>
              <a:latin typeface="Scala Sans Offc" panose="020B0504030101020102" pitchFamily="34" charset="0"/>
              <a:ea typeface="ＭＳ Ｐゴシック" pitchFamily="-110" charset="-128"/>
              <a:cs typeface="+mn-cs"/>
            </a:endParaRPr>
          </a:p>
          <a:p>
            <a:pPr fontAlgn="auto">
              <a:spcBef>
                <a:spcPct val="50000"/>
              </a:spcBef>
              <a:spcAft>
                <a:spcPts val="0"/>
              </a:spcAft>
              <a:defRPr/>
            </a:pPr>
            <a:endParaRPr lang="de-DE" sz="1000" dirty="0" smtClean="0">
              <a:solidFill>
                <a:srgbClr val="232323"/>
              </a:solidFill>
              <a:latin typeface="Scala Sans Offc" panose="020B0504030101020102" pitchFamily="34" charset="0"/>
              <a:ea typeface="ＭＳ Ｐゴシック" pitchFamily="-110" charset="-128"/>
              <a:cs typeface="+mn-cs"/>
            </a:endParaRPr>
          </a:p>
          <a:p>
            <a:pPr fontAlgn="auto">
              <a:spcBef>
                <a:spcPct val="50000"/>
              </a:spcBef>
              <a:spcAft>
                <a:spcPts val="0"/>
              </a:spcAft>
              <a:defRPr/>
            </a:pPr>
            <a:r>
              <a:rPr lang="de-DE" sz="1000" dirty="0" smtClean="0">
                <a:solidFill>
                  <a:srgbClr val="232323"/>
                </a:solidFill>
                <a:latin typeface="Scala Sans Offc" panose="020B0504030101020102" pitchFamily="34" charset="0"/>
                <a:ea typeface="ＭＳ Ｐゴシック" pitchFamily="-110" charset="-128"/>
                <a:cs typeface="+mn-cs"/>
              </a:rPr>
              <a:t>Registergericht Tostedt</a:t>
            </a:r>
            <a:br>
              <a:rPr lang="de-DE" sz="1000" dirty="0" smtClean="0">
                <a:solidFill>
                  <a:srgbClr val="232323"/>
                </a:solidFill>
                <a:latin typeface="Scala Sans Offc" panose="020B0504030101020102" pitchFamily="34" charset="0"/>
                <a:ea typeface="ＭＳ Ｐゴシック" pitchFamily="-110" charset="-128"/>
                <a:cs typeface="+mn-cs"/>
              </a:rPr>
            </a:br>
            <a:r>
              <a:rPr lang="de-DE" sz="1000" dirty="0" smtClean="0">
                <a:solidFill>
                  <a:srgbClr val="232323"/>
                </a:solidFill>
                <a:latin typeface="Scala Sans Offc" panose="020B0504030101020102" pitchFamily="34" charset="0"/>
                <a:ea typeface="ＭＳ Ｐゴシック" pitchFamily="-110" charset="-128"/>
                <a:cs typeface="+mn-cs"/>
              </a:rPr>
              <a:t>HRA-Nr. 120468</a:t>
            </a:r>
          </a:p>
          <a:p>
            <a:pPr fontAlgn="auto">
              <a:spcBef>
                <a:spcPct val="50000"/>
              </a:spcBef>
              <a:spcAft>
                <a:spcPts val="0"/>
              </a:spcAft>
              <a:defRPr/>
            </a:pPr>
            <a:r>
              <a:rPr lang="de-DE" sz="1000" dirty="0" smtClean="0">
                <a:solidFill>
                  <a:srgbClr val="232323"/>
                </a:solidFill>
                <a:latin typeface="Scala Sans Offc" panose="020B0504030101020102" pitchFamily="34" charset="0"/>
                <a:ea typeface="ＭＳ Ｐゴシック" pitchFamily="-110" charset="-128"/>
                <a:cs typeface="+mn-cs"/>
              </a:rPr>
              <a:t>P.h.G. Niederelbe Schiffahrtsverwaltung GmbH</a:t>
            </a:r>
            <a:br>
              <a:rPr lang="de-DE" sz="1000" dirty="0" smtClean="0">
                <a:solidFill>
                  <a:srgbClr val="232323"/>
                </a:solidFill>
                <a:latin typeface="Scala Sans Offc" panose="020B0504030101020102" pitchFamily="34" charset="0"/>
                <a:ea typeface="ＭＳ Ｐゴシック" pitchFamily="-110" charset="-128"/>
                <a:cs typeface="+mn-cs"/>
              </a:rPr>
            </a:br>
            <a:r>
              <a:rPr lang="de-DE" sz="1000" dirty="0" smtClean="0">
                <a:solidFill>
                  <a:srgbClr val="232323"/>
                </a:solidFill>
                <a:latin typeface="Scala Sans Offc" panose="020B0504030101020102" pitchFamily="34" charset="0"/>
                <a:ea typeface="ＭＳ Ｐゴシック" pitchFamily="-110" charset="-128"/>
                <a:cs typeface="+mn-cs"/>
              </a:rPr>
              <a:t>Registergericht Tostedt</a:t>
            </a:r>
            <a:br>
              <a:rPr lang="de-DE" sz="1000" dirty="0" smtClean="0">
                <a:solidFill>
                  <a:srgbClr val="232323"/>
                </a:solidFill>
                <a:latin typeface="Scala Sans Offc" panose="020B0504030101020102" pitchFamily="34" charset="0"/>
                <a:ea typeface="ＭＳ Ｐゴシック" pitchFamily="-110" charset="-128"/>
                <a:cs typeface="+mn-cs"/>
              </a:rPr>
            </a:br>
            <a:r>
              <a:rPr lang="de-DE" sz="1000" dirty="0" smtClean="0">
                <a:solidFill>
                  <a:srgbClr val="232323"/>
                </a:solidFill>
                <a:latin typeface="Scala Sans Offc" panose="020B0504030101020102" pitchFamily="34" charset="0"/>
                <a:ea typeface="ＭＳ Ｐゴシック" pitchFamily="-110" charset="-128"/>
                <a:cs typeface="+mn-cs"/>
              </a:rPr>
              <a:t>HRB-Nr. 120506</a:t>
            </a:r>
          </a:p>
          <a:p>
            <a:pPr fontAlgn="auto">
              <a:spcBef>
                <a:spcPct val="50000"/>
              </a:spcBef>
              <a:spcAft>
                <a:spcPts val="0"/>
              </a:spcAft>
              <a:defRPr/>
            </a:pPr>
            <a:endParaRPr lang="de-DE" sz="1000" dirty="0" smtClean="0">
              <a:solidFill>
                <a:srgbClr val="232323"/>
              </a:solidFill>
              <a:latin typeface="Scala Sans Offc" panose="020B0504030101020102" pitchFamily="34" charset="0"/>
              <a:ea typeface="ＭＳ Ｐゴシック" pitchFamily="-110" charset="-128"/>
              <a:cs typeface="+mn-cs"/>
            </a:endParaRPr>
          </a:p>
          <a:p>
            <a:pPr fontAlgn="auto">
              <a:spcBef>
                <a:spcPct val="50000"/>
              </a:spcBef>
              <a:spcAft>
                <a:spcPts val="0"/>
              </a:spcAft>
              <a:defRPr/>
            </a:pPr>
            <a:r>
              <a:rPr lang="de-DE" sz="1000" dirty="0" smtClean="0">
                <a:solidFill>
                  <a:srgbClr val="232323"/>
                </a:solidFill>
                <a:latin typeface="Scala Sans Offc" panose="020B0504030101020102" pitchFamily="34" charset="0"/>
                <a:ea typeface="ＭＳ Ｐゴシック" pitchFamily="-110" charset="-128"/>
                <a:cs typeface="+mn-cs"/>
              </a:rPr>
              <a:t>CEO: Helmut Ponath </a:t>
            </a:r>
            <a:br>
              <a:rPr lang="de-DE" sz="1000" dirty="0" smtClean="0">
                <a:solidFill>
                  <a:srgbClr val="232323"/>
                </a:solidFill>
                <a:latin typeface="Scala Sans Offc" panose="020B0504030101020102" pitchFamily="34" charset="0"/>
                <a:ea typeface="ＭＳ Ｐゴシック" pitchFamily="-110" charset="-128"/>
                <a:cs typeface="+mn-cs"/>
              </a:rPr>
            </a:br>
            <a:r>
              <a:rPr lang="de-DE" sz="1000" dirty="0" smtClean="0">
                <a:solidFill>
                  <a:srgbClr val="232323"/>
                </a:solidFill>
                <a:latin typeface="Scala Sans Offc" panose="020B0504030101020102" pitchFamily="34" charset="0"/>
                <a:ea typeface="ＭＳ Ｐゴシック" pitchFamily="-110" charset="-128"/>
                <a:cs typeface="+mn-cs"/>
              </a:rPr>
              <a:t>Geschäftsführung: Lutz Müller, Lutz Weber</a:t>
            </a:r>
          </a:p>
        </p:txBody>
      </p:sp>
      <p:sp>
        <p:nvSpPr>
          <p:cNvPr id="4" name="Title 1"/>
          <p:cNvSpPr txBox="1">
            <a:spLocks/>
          </p:cNvSpPr>
          <p:nvPr userDrawn="1"/>
        </p:nvSpPr>
        <p:spPr>
          <a:xfrm>
            <a:off x="231775" y="1263650"/>
            <a:ext cx="7921625" cy="430213"/>
          </a:xfrm>
          <a:prstGeom prst="rect">
            <a:avLst/>
          </a:prstGeom>
        </p:spPr>
        <p:txBody>
          <a:bodyPr lIns="0" tIns="0" rIns="0" bIns="0">
            <a:spAutoFit/>
          </a:bodyPr>
          <a:lstStyle>
            <a:lvl1pPr algn="l" defTabSz="914400" rtl="0" eaLnBrk="1" latinLnBrk="0" hangingPunct="1">
              <a:spcBef>
                <a:spcPct val="0"/>
              </a:spcBef>
              <a:buNone/>
              <a:defRPr sz="2800" kern="1200" baseline="0">
                <a:solidFill>
                  <a:srgbClr val="242C76"/>
                </a:solidFill>
                <a:latin typeface="Arial" panose="020B0604020202020204" pitchFamily="34" charset="0"/>
                <a:ea typeface="+mj-ea"/>
                <a:cs typeface="Arial" panose="020B0604020202020204" pitchFamily="34" charset="0"/>
              </a:defRPr>
            </a:lvl1pPr>
          </a:lstStyle>
          <a:p>
            <a:pPr fontAlgn="auto">
              <a:spcAft>
                <a:spcPts val="0"/>
              </a:spcAft>
              <a:defRPr/>
            </a:pPr>
            <a:r>
              <a:rPr lang="en-US" dirty="0" err="1" smtClean="0">
                <a:latin typeface="Scala Sans Offc" panose="020B0504030101020102" pitchFamily="34" charset="0"/>
              </a:rPr>
              <a:t>Danke</a:t>
            </a:r>
            <a:r>
              <a:rPr lang="en-US" dirty="0" smtClean="0">
                <a:latin typeface="Scala Sans Offc" panose="020B0504030101020102" pitchFamily="34" charset="0"/>
              </a:rPr>
              <a:t> </a:t>
            </a:r>
            <a:r>
              <a:rPr lang="en-US" dirty="0" err="1" smtClean="0">
                <a:latin typeface="Scala Sans Offc" panose="020B0504030101020102" pitchFamily="34" charset="0"/>
              </a:rPr>
              <a:t>für</a:t>
            </a:r>
            <a:r>
              <a:rPr lang="en-US" dirty="0" smtClean="0">
                <a:latin typeface="Scala Sans Offc" panose="020B0504030101020102" pitchFamily="34" charset="0"/>
              </a:rPr>
              <a:t> </a:t>
            </a:r>
            <a:r>
              <a:rPr lang="en-US" dirty="0" err="1" smtClean="0">
                <a:latin typeface="Scala Sans Offc" panose="020B0504030101020102" pitchFamily="34" charset="0"/>
              </a:rPr>
              <a:t>Ihre</a:t>
            </a:r>
            <a:r>
              <a:rPr lang="en-US" dirty="0" smtClean="0">
                <a:latin typeface="Scala Sans Offc" panose="020B0504030101020102" pitchFamily="34" charset="0"/>
              </a:rPr>
              <a:t> </a:t>
            </a:r>
            <a:r>
              <a:rPr lang="en-US" dirty="0" err="1" smtClean="0">
                <a:latin typeface="Scala Sans Offc" panose="020B0504030101020102" pitchFamily="34" charset="0"/>
              </a:rPr>
              <a:t>Aufmerksamkeit</a:t>
            </a:r>
            <a:r>
              <a:rPr lang="en-US" dirty="0" smtClean="0">
                <a:latin typeface="Scala Sans Offc" panose="020B0504030101020102" pitchFamily="34" charset="0"/>
              </a:rPr>
              <a:t>!</a:t>
            </a:r>
            <a:endParaRPr lang="de-DE" dirty="0" smtClean="0">
              <a:latin typeface="Scala Sans Offc" panose="020B0504030101020102"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Leer">
    <p:spTree>
      <p:nvGrpSpPr>
        <p:cNvPr id="1" name=""/>
        <p:cNvGrpSpPr/>
        <p:nvPr/>
      </p:nvGrpSpPr>
      <p:grpSpPr>
        <a:xfrm>
          <a:off x="0" y="0"/>
          <a:ext cx="0" cy="0"/>
          <a:chOff x="0" y="0"/>
          <a:chExt cx="0" cy="0"/>
        </a:xfrm>
      </p:grpSpPr>
      <p:sp>
        <p:nvSpPr>
          <p:cNvPr id="2" name="TextBox 10"/>
          <p:cNvSpPr txBox="1">
            <a:spLocks noChangeArrowheads="1"/>
          </p:cNvSpPr>
          <p:nvPr userDrawn="1"/>
        </p:nvSpPr>
        <p:spPr bwMode="auto">
          <a:xfrm>
            <a:off x="8407400" y="6510338"/>
            <a:ext cx="412750" cy="22860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8BC0B9E3-DAFD-4CF4-ACED-5E765353D592}" type="slidenum">
              <a:rPr lang="de-DE" altLang="de-DE" sz="900" smtClean="0">
                <a:solidFill>
                  <a:srgbClr val="878787"/>
                </a:solidFill>
                <a:latin typeface="Scala Sans Offc" panose="020B0504030101020102" pitchFamily="34" charset="0"/>
              </a:rPr>
              <a:pPr algn="r">
                <a:defRPr/>
              </a:pPr>
              <a:t>‹Nr.›</a:t>
            </a:fld>
            <a:endParaRPr lang="de-DE" altLang="de-DE" sz="900" dirty="0" smtClean="0">
              <a:solidFill>
                <a:srgbClr val="878787"/>
              </a:solidFill>
              <a:latin typeface="Scala Sans Offc" panose="020B0504030101020102" pitchFamily="34" charset="0"/>
            </a:endParaRPr>
          </a:p>
        </p:txBody>
      </p:sp>
      <p:pic>
        <p:nvPicPr>
          <p:cNvPr id="3" name="Picture 6" descr="C:\Documents and Settings\Kovalik\Desktop\NSB_PPT_Welle_2013_18102013.jpg"/>
          <p:cNvPicPr>
            <a:picLocks noChangeAspect="1" noChangeArrowheads="1"/>
          </p:cNvPicPr>
          <p:nvPr userDrawn="1"/>
        </p:nvPicPr>
        <p:blipFill>
          <a:blip r:embed="rId2"/>
          <a:srcRect/>
          <a:stretch>
            <a:fillRect/>
          </a:stretch>
        </p:blipFill>
        <p:spPr bwMode="auto">
          <a:xfrm>
            <a:off x="-19050" y="0"/>
            <a:ext cx="9163050" cy="6869113"/>
          </a:xfrm>
          <a:prstGeom prst="rect">
            <a:avLst/>
          </a:prstGeom>
          <a:noFill/>
          <a:ln w="9525">
            <a:noFill/>
            <a:miter lim="800000"/>
            <a:headEnd/>
            <a:tailEnd/>
          </a:ln>
        </p:spPr>
      </p:pic>
      <p:sp>
        <p:nvSpPr>
          <p:cNvPr id="4" name="Rectangle 32"/>
          <p:cNvSpPr>
            <a:spLocks noGrp="1" noChangeArrowheads="1"/>
          </p:cNvSpPr>
          <p:nvPr>
            <p:ph type="sldNum" sz="quarter" idx="10"/>
          </p:nvPr>
        </p:nvSpPr>
        <p:spPr>
          <a:xfrm>
            <a:off x="8459788" y="6613525"/>
            <a:ext cx="155575" cy="150813"/>
          </a:xfrm>
          <a:prstGeom prst="rect">
            <a:avLst/>
          </a:prstGeom>
        </p:spPr>
        <p:txBody>
          <a:bodyPr/>
          <a:lstStyle>
            <a:lvl1pPr>
              <a:defRPr/>
            </a:lvl1pPr>
          </a:lstStyle>
          <a:p>
            <a:pPr>
              <a:defRPr/>
            </a:pPr>
            <a:fld id="{5C6575AB-A508-4CA7-8377-235BE8D6331A}" type="slidenum">
              <a:rPr lang="en-GB"/>
              <a:pPr>
                <a:defRPr/>
              </a:pPr>
              <a:t>‹Nr.›</a:t>
            </a:fld>
            <a:endParaRPr lang="en-GB"/>
          </a:p>
        </p:txBody>
      </p:sp>
      <p:sp>
        <p:nvSpPr>
          <p:cNvPr id="5" name="Rectangle 53"/>
          <p:cNvSpPr>
            <a:spLocks noGrp="1" noChangeArrowheads="1"/>
          </p:cNvSpPr>
          <p:nvPr>
            <p:ph type="ftr" sz="quarter" idx="11"/>
          </p:nvPr>
        </p:nvSpPr>
        <p:spPr>
          <a:xfrm>
            <a:off x="336550" y="6611938"/>
            <a:ext cx="2093913" cy="152400"/>
          </a:xfrm>
          <a:prstGeom prst="rect">
            <a:avLst/>
          </a:prstGeom>
        </p:spPr>
        <p:txBody>
          <a:bodyPr/>
          <a:lstStyle>
            <a:lvl1pPr>
              <a:defRPr/>
            </a:lvl1pPr>
          </a:lstStyle>
          <a:p>
            <a:pPr>
              <a:defRPr/>
            </a:pPr>
            <a:r>
              <a:rPr lang="de-DE"/>
              <a:t>Unternehmenspräsentation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6A815FFF-F3AF-47C0-889B-78C47BA94800}"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53" name="Title 1"/>
          <p:cNvSpPr>
            <a:spLocks noGrp="1"/>
          </p:cNvSpPr>
          <p:nvPr>
            <p:ph type="title"/>
          </p:nvPr>
        </p:nvSpPr>
        <p:spPr>
          <a:xfrm>
            <a:off x="250825" y="912138"/>
            <a:ext cx="8007350"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smtClean="0"/>
              <a:t>Click to edit Master title style</a:t>
            </a:r>
            <a:endParaRPr lang="de-DE" dirty="0"/>
          </a:p>
        </p:txBody>
      </p:sp>
      <p:sp>
        <p:nvSpPr>
          <p:cNvPr id="55" name="Text Placeholder 54"/>
          <p:cNvSpPr>
            <a:spLocks noGrp="1"/>
          </p:cNvSpPr>
          <p:nvPr>
            <p:ph type="body" sz="quarter" idx="10"/>
          </p:nvPr>
        </p:nvSpPr>
        <p:spPr>
          <a:xfrm>
            <a:off x="765175" y="1556792"/>
            <a:ext cx="5184775" cy="4105275"/>
          </a:xfrm>
          <a:prstGeom prst="rect">
            <a:avLst/>
          </a:prstGeom>
        </p:spPr>
        <p:txBody>
          <a:bodyPr/>
          <a:lstStyle>
            <a:lvl1pPr marL="0" indent="0">
              <a:spcBef>
                <a:spcPts val="0"/>
              </a:spcBef>
              <a:spcAft>
                <a:spcPts val="2100"/>
              </a:spcAft>
              <a:buNone/>
              <a:defRPr sz="1800" baseline="0">
                <a:solidFill>
                  <a:srgbClr val="232323"/>
                </a:solidFill>
                <a:latin typeface="Scala Sans Offc" panose="020B0504030101020102" pitchFamily="34" charset="0"/>
                <a:cs typeface="Arial" panose="020B0604020202020204" pitchFamily="34" charset="0"/>
              </a:defRPr>
            </a:lvl1pPr>
          </a:lstStyle>
          <a:p>
            <a:pPr lvl="0"/>
            <a:r>
              <a:rPr lang="en-US" smtClean="0"/>
              <a:t>Click to edit Master text styles</a:t>
            </a:r>
          </a:p>
        </p:txBody>
      </p:sp>
      <p:sp>
        <p:nvSpPr>
          <p:cNvPr id="5" name="Footer Placeholder 12"/>
          <p:cNvSpPr>
            <a:spLocks noGrp="1"/>
          </p:cNvSpPr>
          <p:nvPr>
            <p:ph type="ftr" sz="quarter" idx="11"/>
          </p:nvPr>
        </p:nvSpPr>
        <p:spPr/>
        <p:txBody>
          <a:bodyPr/>
          <a:lstStyle>
            <a:lvl1pPr algn="l">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s and Text (Handout)">
    <p:spTree>
      <p:nvGrpSpPr>
        <p:cNvPr id="1" name=""/>
        <p:cNvGrpSpPr/>
        <p:nvPr/>
      </p:nvGrpSpPr>
      <p:grpSpPr>
        <a:xfrm>
          <a:off x="0" y="0"/>
          <a:ext cx="0" cy="0"/>
          <a:chOff x="0" y="0"/>
          <a:chExt cx="0" cy="0"/>
        </a:xfrm>
      </p:grpSpPr>
      <p:sp>
        <p:nvSpPr>
          <p:cNvPr id="2" name="Title 1"/>
          <p:cNvSpPr>
            <a:spLocks noGrp="1"/>
          </p:cNvSpPr>
          <p:nvPr>
            <p:ph type="title"/>
          </p:nvPr>
        </p:nvSpPr>
        <p:spPr>
          <a:xfrm>
            <a:off x="250825" y="909881"/>
            <a:ext cx="8007350"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smtClean="0"/>
              <a:t>Click to edit Master title style</a:t>
            </a:r>
            <a:endParaRPr lang="de-DE" dirty="0"/>
          </a:p>
        </p:txBody>
      </p:sp>
      <p:sp>
        <p:nvSpPr>
          <p:cNvPr id="16" name="Text Placeholder 15"/>
          <p:cNvSpPr>
            <a:spLocks noGrp="1"/>
          </p:cNvSpPr>
          <p:nvPr>
            <p:ph type="body" sz="quarter" idx="13"/>
          </p:nvPr>
        </p:nvSpPr>
        <p:spPr>
          <a:xfrm>
            <a:off x="250825" y="1343025"/>
            <a:ext cx="8004668"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smtClean="0"/>
              <a:t>Click to edit Master text styles</a:t>
            </a:r>
          </a:p>
        </p:txBody>
      </p:sp>
      <p:sp>
        <p:nvSpPr>
          <p:cNvPr id="7" name="Text Placeholder 8"/>
          <p:cNvSpPr>
            <a:spLocks noGrp="1"/>
          </p:cNvSpPr>
          <p:nvPr>
            <p:ph type="body" sz="quarter" idx="16"/>
          </p:nvPr>
        </p:nvSpPr>
        <p:spPr>
          <a:xfrm>
            <a:off x="250825" y="1844675"/>
            <a:ext cx="8007350" cy="907941"/>
          </a:xfrm>
          <a:prstGeom prst="rect">
            <a:avLst/>
          </a:prstGeom>
        </p:spPr>
        <p:txBody>
          <a:bodyPr lIns="0" tIns="0" rIns="0" bIns="0">
            <a:spAutoFit/>
          </a:bodyPr>
          <a:lstStyle>
            <a:lvl1pPr>
              <a:spcBef>
                <a:spcPts val="0"/>
              </a:spcBef>
              <a:spcAft>
                <a:spcPts val="1200"/>
              </a:spcAft>
              <a:defRPr sz="1600">
                <a:solidFill>
                  <a:srgbClr val="232323"/>
                </a:solidFill>
                <a:latin typeface="Scala Sans Offc" panose="020B0504030101020102" pitchFamily="34" charset="0"/>
              </a:defRPr>
            </a:lvl1pPr>
            <a:lvl2pPr marL="742950" indent="-285750">
              <a:spcBef>
                <a:spcPts val="0"/>
              </a:spcBef>
              <a:spcAft>
                <a:spcPts val="600"/>
              </a:spcAft>
              <a:buSzPct val="70000"/>
              <a:buFont typeface="Wingdings" panose="05000000000000000000" pitchFamily="2" charset="2"/>
              <a:buChar char="§"/>
              <a:defRPr sz="1400">
                <a:solidFill>
                  <a:srgbClr val="232323"/>
                </a:solidFill>
                <a:latin typeface="Scala Sans Offc" panose="020B0504030101020102" pitchFamily="34" charset="0"/>
              </a:defRPr>
            </a:lvl2pPr>
            <a:lvl3pPr marL="1143000" indent="-228600">
              <a:spcBef>
                <a:spcPts val="0"/>
              </a:spcBef>
              <a:spcAft>
                <a:spcPts val="600"/>
              </a:spcAft>
              <a:buSzPct val="70000"/>
              <a:buFont typeface="Symbol" panose="05050102010706020507" pitchFamily="18" charset="2"/>
              <a:buChar char="-"/>
              <a:defRPr sz="1400">
                <a:solidFill>
                  <a:srgbClr val="232323"/>
                </a:solidFill>
                <a:latin typeface="Scala Sans Offc" panose="020B0504030101020102" pitchFamily="34" charset="0"/>
              </a:defRPr>
            </a:lvl3pPr>
            <a:lvl4pPr>
              <a:defRPr sz="1600">
                <a:latin typeface="Scala Sans Offc" panose="020B0504030101020102" pitchFamily="34" charset="0"/>
              </a:defRPr>
            </a:lvl4pPr>
            <a:lvl5pPr>
              <a:defRPr sz="1600">
                <a:latin typeface="Scala Sans Offc" panose="020B0504030101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12"/>
          <p:cNvSpPr>
            <a:spLocks noGrp="1"/>
          </p:cNvSpPr>
          <p:nvPr>
            <p:ph type="ftr" sz="quarter" idx="17"/>
          </p:nvPr>
        </p:nvSpPr>
        <p:spPr/>
        <p:txBody>
          <a:bodyPr/>
          <a:lstStyle>
            <a:lvl1pPr>
              <a:defRPr/>
            </a:lvl1pPr>
          </a:lstStyle>
          <a:p>
            <a:pPr>
              <a:defRPr/>
            </a:pPr>
            <a:r>
              <a:t>Master presentation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llustration (Handou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D07A1F1F-171E-4253-BA44-59C86B85D8C1}"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2" name="Title 1"/>
          <p:cNvSpPr>
            <a:spLocks noGrp="1"/>
          </p:cNvSpPr>
          <p:nvPr>
            <p:ph type="title"/>
          </p:nvPr>
        </p:nvSpPr>
        <p:spPr>
          <a:xfrm>
            <a:off x="250825" y="912138"/>
            <a:ext cx="8007350"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smtClean="0"/>
              <a:t>Click to edit Master title style</a:t>
            </a:r>
            <a:endParaRPr lang="de-DE" dirty="0"/>
          </a:p>
        </p:txBody>
      </p:sp>
      <p:sp>
        <p:nvSpPr>
          <p:cNvPr id="16" name="Text Placeholder 15"/>
          <p:cNvSpPr>
            <a:spLocks noGrp="1"/>
          </p:cNvSpPr>
          <p:nvPr>
            <p:ph type="body" sz="quarter" idx="13"/>
          </p:nvPr>
        </p:nvSpPr>
        <p:spPr>
          <a:xfrm>
            <a:off x="253507" y="1343025"/>
            <a:ext cx="8004668"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smtClean="0"/>
              <a:t>Click to edit Master text styles</a:t>
            </a:r>
          </a:p>
        </p:txBody>
      </p:sp>
      <p:sp>
        <p:nvSpPr>
          <p:cNvPr id="5" name="Content Placeholder 4"/>
          <p:cNvSpPr>
            <a:spLocks noGrp="1"/>
          </p:cNvSpPr>
          <p:nvPr>
            <p:ph sz="quarter" idx="14"/>
          </p:nvPr>
        </p:nvSpPr>
        <p:spPr>
          <a:xfrm>
            <a:off x="250825" y="1844675"/>
            <a:ext cx="7993063" cy="4537075"/>
          </a:xfrm>
          <a:prstGeom prst="rect">
            <a:avLst/>
          </a:prstGeom>
        </p:spPr>
        <p:txBody>
          <a:bodyPr lIns="0" tIns="0" rIns="0" bIns="0"/>
          <a:lstStyle>
            <a:lvl1pPr algn="l" defTabSz="914400" rtl="0" eaLnBrk="1" latinLnBrk="0" hangingPunct="1">
              <a:spcBef>
                <a:spcPts val="0"/>
              </a:spcBef>
              <a:spcAft>
                <a:spcPts val="1200"/>
              </a:spcAft>
              <a:defRPr lang="en-US" sz="1600" kern="1200" dirty="0" smtClean="0">
                <a:solidFill>
                  <a:srgbClr val="232323"/>
                </a:solidFill>
                <a:latin typeface="Scala Sans Offc" panose="020B0504030101020102" pitchFamily="34" charset="0"/>
                <a:ea typeface="+mn-ea"/>
                <a:cs typeface="Arial" panose="020B0604020202020204" pitchFamily="34" charset="0"/>
              </a:defRPr>
            </a:lvl1pPr>
            <a:lvl2pPr algn="l" defTabSz="914400" rtl="0" eaLnBrk="0" fontAlgn="base" latinLnBrk="0" hangingPunct="0">
              <a:spcBef>
                <a:spcPts val="0"/>
              </a:spcBef>
              <a:spcAft>
                <a:spcPts val="600"/>
              </a:spcAft>
              <a:defRPr lang="en-US" sz="1400" kern="1200" dirty="0" smtClean="0">
                <a:solidFill>
                  <a:srgbClr val="232323"/>
                </a:solidFill>
                <a:latin typeface="Scala Sans Offc" panose="020B0504030101020102" pitchFamily="34" charset="0"/>
                <a:ea typeface="+mn-ea"/>
                <a:cs typeface="Arial" panose="020B0604020202020204" pitchFamily="34" charset="0"/>
              </a:defRPr>
            </a:lvl2pPr>
            <a:lvl3pPr algn="l" defTabSz="914400" rtl="0" eaLnBrk="0" fontAlgn="base" latinLnBrk="0" hangingPunct="0">
              <a:spcBef>
                <a:spcPts val="0"/>
              </a:spcBef>
              <a:spcAft>
                <a:spcPts val="600"/>
              </a:spcAft>
              <a:defRPr lang="en-US" sz="1400" kern="1200" dirty="0" smtClean="0">
                <a:solidFill>
                  <a:srgbClr val="232323"/>
                </a:solidFill>
                <a:latin typeface="Scala Sans Offc" panose="020B0504030101020102" pitchFamily="34" charset="0"/>
                <a:ea typeface="+mn-ea"/>
                <a:cs typeface="Arial" panose="020B0604020202020204" pitchFamily="34" charset="0"/>
              </a:defRPr>
            </a:lvl3pPr>
            <a:lvl4pPr algn="l" defTabSz="914400" rtl="0" eaLnBrk="1" latinLnBrk="0" hangingPunct="1">
              <a:spcBef>
                <a:spcPct val="20000"/>
              </a:spcBef>
              <a:defRPr lang="en-US" sz="1600" kern="1200" dirty="0" smtClean="0">
                <a:solidFill>
                  <a:srgbClr val="232323"/>
                </a:solidFill>
                <a:latin typeface="Arial" panose="020B0604020202020204" pitchFamily="34" charset="0"/>
                <a:ea typeface="+mn-ea"/>
                <a:cs typeface="Arial" panose="020B0604020202020204" pitchFamily="34" charset="0"/>
              </a:defRPr>
            </a:lvl4pPr>
            <a:lvl5pPr algn="l" defTabSz="914400" rtl="0" eaLnBrk="1" latinLnBrk="0" hangingPunct="1">
              <a:spcBef>
                <a:spcPct val="20000"/>
              </a:spcBef>
              <a:defRPr lang="de-DE" sz="1600" kern="1200" dirty="0">
                <a:solidFill>
                  <a:srgbClr val="232323"/>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lvl="0"/>
            <a:endParaRPr lang="en-US" dirty="0" smtClean="0"/>
          </a:p>
        </p:txBody>
      </p:sp>
      <p:sp>
        <p:nvSpPr>
          <p:cNvPr id="7" name="Footer Placeholder 12"/>
          <p:cNvSpPr>
            <a:spLocks noGrp="1"/>
          </p:cNvSpPr>
          <p:nvPr>
            <p:ph type="ftr" sz="quarter" idx="15"/>
          </p:nvPr>
        </p:nvSpPr>
        <p:spPr/>
        <p:txBody>
          <a:bodyPr/>
          <a:lstStyle>
            <a:lvl1pPr algn="l">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llustration with caption (Handou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3B170347-0084-4D30-9924-4DFE9EB88139}"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2" name="Title 1"/>
          <p:cNvSpPr>
            <a:spLocks noGrp="1"/>
          </p:cNvSpPr>
          <p:nvPr>
            <p:ph type="title"/>
          </p:nvPr>
        </p:nvSpPr>
        <p:spPr>
          <a:xfrm>
            <a:off x="250825" y="909881"/>
            <a:ext cx="7921625"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smtClean="0"/>
              <a:t>Click to edit Master title style</a:t>
            </a:r>
            <a:endParaRPr lang="de-DE" dirty="0"/>
          </a:p>
        </p:txBody>
      </p:sp>
      <p:sp>
        <p:nvSpPr>
          <p:cNvPr id="16" name="Text Placeholder 15"/>
          <p:cNvSpPr>
            <a:spLocks noGrp="1"/>
          </p:cNvSpPr>
          <p:nvPr>
            <p:ph type="body" sz="quarter" idx="13"/>
          </p:nvPr>
        </p:nvSpPr>
        <p:spPr>
          <a:xfrm>
            <a:off x="250825" y="1343025"/>
            <a:ext cx="7918972"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smtClean="0"/>
              <a:t>Click to edit Master text styles</a:t>
            </a:r>
          </a:p>
        </p:txBody>
      </p:sp>
      <p:sp>
        <p:nvSpPr>
          <p:cNvPr id="5" name="Content Placeholder 4"/>
          <p:cNvSpPr>
            <a:spLocks noGrp="1"/>
          </p:cNvSpPr>
          <p:nvPr>
            <p:ph sz="quarter" idx="14"/>
          </p:nvPr>
        </p:nvSpPr>
        <p:spPr>
          <a:xfrm>
            <a:off x="250825" y="1844676"/>
            <a:ext cx="7993063" cy="4248620"/>
          </a:xfrm>
          <a:prstGeom prst="rect">
            <a:avLst/>
          </a:prstGeom>
        </p:spPr>
        <p:txBody>
          <a:bodyPr lIns="0" tIns="0" rIns="0" bIns="0"/>
          <a:lstStyle>
            <a:lvl1pPr algn="l" defTabSz="914400" rtl="0" eaLnBrk="1" latinLnBrk="0" hangingPunct="1">
              <a:spcBef>
                <a:spcPts val="0"/>
              </a:spcBef>
              <a:spcAft>
                <a:spcPts val="1200"/>
              </a:spcAft>
              <a:defRPr lang="en-US" sz="1600" kern="1200" dirty="0" smtClean="0">
                <a:solidFill>
                  <a:srgbClr val="232323"/>
                </a:solidFill>
                <a:latin typeface="Scala Sans Offc" panose="020B0504030101020102" pitchFamily="34" charset="0"/>
                <a:ea typeface="+mn-ea"/>
                <a:cs typeface="Arial" panose="020B0604020202020204" pitchFamily="34" charset="0"/>
              </a:defRPr>
            </a:lvl1pPr>
            <a:lvl2pPr algn="l" defTabSz="914400" rtl="0" eaLnBrk="1" latinLnBrk="0" hangingPunct="1">
              <a:spcBef>
                <a:spcPts val="0"/>
              </a:spcBef>
              <a:spcAft>
                <a:spcPts val="1200"/>
              </a:spcAft>
              <a:defRPr lang="en-US" sz="1600" kern="1200" dirty="0" smtClean="0">
                <a:solidFill>
                  <a:srgbClr val="232323"/>
                </a:solidFill>
                <a:latin typeface="Scala Sans Offc" panose="020B0504030101020102" pitchFamily="34" charset="0"/>
                <a:ea typeface="+mn-ea"/>
                <a:cs typeface="Arial" panose="020B0604020202020204" pitchFamily="34" charset="0"/>
              </a:defRPr>
            </a:lvl2pPr>
            <a:lvl3pPr algn="l" defTabSz="914400" rtl="0" eaLnBrk="1" latinLnBrk="0" hangingPunct="1">
              <a:spcBef>
                <a:spcPts val="0"/>
              </a:spcBef>
              <a:spcAft>
                <a:spcPts val="1200"/>
              </a:spcAft>
              <a:defRPr lang="en-US" sz="1600" kern="1200" dirty="0" smtClean="0">
                <a:solidFill>
                  <a:srgbClr val="232323"/>
                </a:solidFill>
                <a:latin typeface="Scala Sans Offc" panose="020B0504030101020102" pitchFamily="34" charset="0"/>
                <a:ea typeface="+mn-ea"/>
                <a:cs typeface="Arial" panose="020B0604020202020204" pitchFamily="34" charset="0"/>
              </a:defRPr>
            </a:lvl3pPr>
            <a:lvl4pPr algn="l" defTabSz="914400" rtl="0" eaLnBrk="1" latinLnBrk="0" hangingPunct="1">
              <a:spcBef>
                <a:spcPct val="20000"/>
              </a:spcBef>
              <a:defRPr lang="en-US" sz="1600" kern="1200" dirty="0" smtClean="0">
                <a:solidFill>
                  <a:srgbClr val="232323"/>
                </a:solidFill>
                <a:latin typeface="Arial" panose="020B0604020202020204" pitchFamily="34" charset="0"/>
                <a:ea typeface="+mn-ea"/>
                <a:cs typeface="Arial" panose="020B0604020202020204" pitchFamily="34" charset="0"/>
              </a:defRPr>
            </a:lvl4pPr>
            <a:lvl5pPr algn="l" defTabSz="914400" rtl="0" eaLnBrk="1" latinLnBrk="0" hangingPunct="1">
              <a:spcBef>
                <a:spcPct val="20000"/>
              </a:spcBef>
              <a:defRPr lang="de-DE" sz="1600" kern="1200" dirty="0">
                <a:solidFill>
                  <a:srgbClr val="232323"/>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p:txBody>
      </p:sp>
      <p:sp>
        <p:nvSpPr>
          <p:cNvPr id="8" name="Content Placeholder 2"/>
          <p:cNvSpPr>
            <a:spLocks noGrp="1"/>
          </p:cNvSpPr>
          <p:nvPr>
            <p:ph idx="1"/>
          </p:nvPr>
        </p:nvSpPr>
        <p:spPr>
          <a:xfrm>
            <a:off x="237923" y="6197084"/>
            <a:ext cx="7921625" cy="184666"/>
          </a:xfrm>
          <a:prstGeom prst="rect">
            <a:avLst/>
          </a:prstGeom>
        </p:spPr>
        <p:txBody>
          <a:bodyPr wrap="square" lIns="0" tIns="0" rIns="0" bIns="0">
            <a:spAutoFit/>
          </a:bodyPr>
          <a:lstStyle>
            <a:lvl1pPr marL="0" indent="0" algn="ctr">
              <a:buNone/>
              <a:defRPr sz="1200">
                <a:solidFill>
                  <a:srgbClr val="232323"/>
                </a:solidFill>
                <a:latin typeface="Scala Sans Offc" panose="020B0504030101020102" pitchFamily="34" charset="0"/>
                <a:cs typeface="Arial" panose="020B0604020202020204" pitchFamily="34" charset="0"/>
              </a:defRPr>
            </a:lvl1pPr>
            <a:lvl2pPr marL="630238" indent="-285750">
              <a:buSzPct val="70000"/>
              <a:buFont typeface="Wingdings" panose="05000000000000000000" pitchFamily="2" charset="2"/>
              <a:buChar char="§"/>
              <a:defRPr sz="1400">
                <a:solidFill>
                  <a:srgbClr val="232323"/>
                </a:solidFill>
                <a:latin typeface="Arial" panose="020B0604020202020204" pitchFamily="34" charset="0"/>
                <a:cs typeface="Arial" panose="020B0604020202020204" pitchFamily="34" charset="0"/>
              </a:defRPr>
            </a:lvl2pPr>
            <a:lvl3pPr marL="804863" indent="-228600">
              <a:buSzPct val="60000"/>
              <a:buFont typeface="Symbol" panose="05050102010706020507" pitchFamily="18" charset="2"/>
              <a:buChar char="-"/>
              <a:defRPr sz="1400">
                <a:solidFill>
                  <a:srgbClr val="232323"/>
                </a:solidFill>
                <a:latin typeface="Arial" panose="020B0604020202020204" pitchFamily="34" charset="0"/>
                <a:cs typeface="Arial" panose="020B0604020202020204" pitchFamily="34" charset="0"/>
              </a:defRPr>
            </a:lvl3pPr>
            <a:lvl4pPr>
              <a:defRPr>
                <a:solidFill>
                  <a:srgbClr val="232323"/>
                </a:solidFill>
                <a:latin typeface="Arial" panose="020B0604020202020204" pitchFamily="34" charset="0"/>
                <a:cs typeface="Arial" panose="020B0604020202020204" pitchFamily="34" charset="0"/>
              </a:defRPr>
            </a:lvl4pPr>
            <a:lvl5pPr>
              <a:defRPr>
                <a:solidFill>
                  <a:srgbClr val="232323"/>
                </a:solidFill>
                <a:latin typeface="Arial" panose="020B0604020202020204" pitchFamily="34" charset="0"/>
                <a:cs typeface="Arial" panose="020B0604020202020204" pitchFamily="34" charset="0"/>
              </a:defRPr>
            </a:lvl5pPr>
          </a:lstStyle>
          <a:p>
            <a:pPr lvl="0"/>
            <a:r>
              <a:rPr lang="en-US" dirty="0" smtClean="0"/>
              <a:t>Click to edit Master text styles</a:t>
            </a:r>
          </a:p>
        </p:txBody>
      </p:sp>
      <p:sp>
        <p:nvSpPr>
          <p:cNvPr id="7" name="Footer Placeholder 12"/>
          <p:cNvSpPr>
            <a:spLocks noGrp="1"/>
          </p:cNvSpPr>
          <p:nvPr>
            <p:ph type="ftr" sz="quarter" idx="15"/>
          </p:nvPr>
        </p:nvSpPr>
        <p:spPr/>
        <p:txBody>
          <a:bodyPr/>
          <a:lstStyle>
            <a:lvl1pPr algn="l">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llustration on the right (Handou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121B4EF4-1A86-48C8-820C-112760FA75C4}"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2" name="Title 1"/>
          <p:cNvSpPr>
            <a:spLocks noGrp="1"/>
          </p:cNvSpPr>
          <p:nvPr>
            <p:ph type="title"/>
          </p:nvPr>
        </p:nvSpPr>
        <p:spPr>
          <a:xfrm>
            <a:off x="250825" y="909881"/>
            <a:ext cx="7921625"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smtClean="0"/>
              <a:t>Click to edit Master title style</a:t>
            </a:r>
            <a:endParaRPr lang="de-DE" dirty="0"/>
          </a:p>
        </p:txBody>
      </p:sp>
      <p:sp>
        <p:nvSpPr>
          <p:cNvPr id="16" name="Text Placeholder 15"/>
          <p:cNvSpPr>
            <a:spLocks noGrp="1"/>
          </p:cNvSpPr>
          <p:nvPr>
            <p:ph type="body" sz="quarter" idx="13"/>
          </p:nvPr>
        </p:nvSpPr>
        <p:spPr>
          <a:xfrm>
            <a:off x="250825" y="1343025"/>
            <a:ext cx="7918972"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smtClean="0"/>
              <a:t>Click to edit Master text styles</a:t>
            </a:r>
          </a:p>
        </p:txBody>
      </p:sp>
      <p:sp>
        <p:nvSpPr>
          <p:cNvPr id="5" name="Picture Placeholder 4"/>
          <p:cNvSpPr>
            <a:spLocks noGrp="1"/>
          </p:cNvSpPr>
          <p:nvPr>
            <p:ph type="pic" sz="quarter" idx="14"/>
          </p:nvPr>
        </p:nvSpPr>
        <p:spPr>
          <a:xfrm>
            <a:off x="4572000" y="1844676"/>
            <a:ext cx="3671888" cy="4537074"/>
          </a:xfrm>
          <a:prstGeom prst="rect">
            <a:avLst/>
          </a:prstGeom>
        </p:spPr>
        <p:txBody>
          <a:bodyPr anchor="ctr"/>
          <a:lstStyle>
            <a:lvl1pPr marL="0" indent="0" algn="ctr">
              <a:buNone/>
              <a:defRPr sz="1800">
                <a:latin typeface="Scala Sans Offc" panose="020B0504030101020102" pitchFamily="34" charset="0"/>
                <a:cs typeface="Arial" panose="020B0604020202020204" pitchFamily="34" charset="0"/>
              </a:defRPr>
            </a:lvl1pPr>
          </a:lstStyle>
          <a:p>
            <a:pPr lvl="0"/>
            <a:r>
              <a:rPr lang="en-US" noProof="0" smtClean="0"/>
              <a:t>Click icon to add picture</a:t>
            </a:r>
            <a:endParaRPr lang="de-DE" noProof="0" dirty="0" smtClean="0"/>
          </a:p>
        </p:txBody>
      </p:sp>
      <p:sp>
        <p:nvSpPr>
          <p:cNvPr id="8" name="Text Placeholder 7"/>
          <p:cNvSpPr>
            <a:spLocks noGrp="1"/>
          </p:cNvSpPr>
          <p:nvPr>
            <p:ph type="body" sz="quarter" idx="16"/>
          </p:nvPr>
        </p:nvSpPr>
        <p:spPr>
          <a:xfrm>
            <a:off x="250825" y="1844675"/>
            <a:ext cx="4249738" cy="907941"/>
          </a:xfrm>
          <a:prstGeom prst="rect">
            <a:avLst/>
          </a:prstGeom>
        </p:spPr>
        <p:txBody>
          <a:bodyPr wrap="square" lIns="0" tIns="0" rIns="0" bIns="0">
            <a:spAutoFit/>
          </a:bodyPr>
          <a:lstStyle>
            <a:lvl1pPr>
              <a:spcBef>
                <a:spcPts val="0"/>
              </a:spcBef>
              <a:spcAft>
                <a:spcPts val="1200"/>
              </a:spcAft>
              <a:defRPr sz="1600">
                <a:solidFill>
                  <a:srgbClr val="232323"/>
                </a:solidFill>
                <a:latin typeface="Scala Sans Offc" panose="020B0504030101020102" pitchFamily="34" charset="0"/>
              </a:defRPr>
            </a:lvl1pPr>
            <a:lvl2pPr marL="742950" indent="-285750">
              <a:spcBef>
                <a:spcPts val="0"/>
              </a:spcBef>
              <a:spcAft>
                <a:spcPts val="600"/>
              </a:spcAft>
              <a:buSzPct val="70000"/>
              <a:buFont typeface="Wingdings" panose="05000000000000000000" pitchFamily="2" charset="2"/>
              <a:buChar char="§"/>
              <a:defRPr sz="1400">
                <a:solidFill>
                  <a:srgbClr val="232323"/>
                </a:solidFill>
                <a:latin typeface="Scala Sans Offc" panose="020B0504030101020102" pitchFamily="34" charset="0"/>
              </a:defRPr>
            </a:lvl2pPr>
            <a:lvl3pPr marL="1143000" indent="-228600">
              <a:spcBef>
                <a:spcPts val="0"/>
              </a:spcBef>
              <a:spcAft>
                <a:spcPts val="600"/>
              </a:spcAft>
              <a:buSzPct val="70000"/>
              <a:buFont typeface="Symbol" panose="05050102010706020507" pitchFamily="18" charset="2"/>
              <a:buChar char="-"/>
              <a:defRPr sz="1400">
                <a:solidFill>
                  <a:srgbClr val="232323"/>
                </a:solidFill>
                <a:latin typeface="Scala Sans Offc" panose="020B0504030101020102" pitchFamily="34" charset="0"/>
              </a:defRPr>
            </a:lvl3pPr>
            <a:lvl4pPr>
              <a:defRPr sz="1600">
                <a:latin typeface="Scala Sans Offc" panose="020B0504030101020102" pitchFamily="34" charset="0"/>
              </a:defRPr>
            </a:lvl4pPr>
            <a:lvl5pPr>
              <a:defRPr sz="1600">
                <a:latin typeface="Scala Sans Offc" panose="020B0504030101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12"/>
          <p:cNvSpPr>
            <a:spLocks noGrp="1"/>
          </p:cNvSpPr>
          <p:nvPr>
            <p:ph type="ftr" sz="quarter" idx="17"/>
          </p:nvPr>
        </p:nvSpPr>
        <p:spPr/>
        <p:txBody>
          <a:bodyPr/>
          <a:lstStyle>
            <a:lvl1pPr algn="l">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llustration on the left (Handou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571C0056-F50C-4888-A558-DBDD6F5D70BD}"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2" name="Title 1"/>
          <p:cNvSpPr>
            <a:spLocks noGrp="1"/>
          </p:cNvSpPr>
          <p:nvPr>
            <p:ph type="title"/>
          </p:nvPr>
        </p:nvSpPr>
        <p:spPr>
          <a:xfrm>
            <a:off x="250825" y="909881"/>
            <a:ext cx="7921625"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smtClean="0"/>
              <a:t>Click to edit Master title style</a:t>
            </a:r>
            <a:endParaRPr lang="de-DE" dirty="0"/>
          </a:p>
        </p:txBody>
      </p:sp>
      <p:sp>
        <p:nvSpPr>
          <p:cNvPr id="16" name="Text Placeholder 15"/>
          <p:cNvSpPr>
            <a:spLocks noGrp="1"/>
          </p:cNvSpPr>
          <p:nvPr>
            <p:ph type="body" sz="quarter" idx="13"/>
          </p:nvPr>
        </p:nvSpPr>
        <p:spPr>
          <a:xfrm>
            <a:off x="250825" y="1343025"/>
            <a:ext cx="7918972"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smtClean="0"/>
              <a:t>Click to edit Master text styles</a:t>
            </a:r>
          </a:p>
        </p:txBody>
      </p:sp>
      <p:sp>
        <p:nvSpPr>
          <p:cNvPr id="5" name="Picture Placeholder 4"/>
          <p:cNvSpPr>
            <a:spLocks noGrp="1"/>
          </p:cNvSpPr>
          <p:nvPr>
            <p:ph type="pic" sz="quarter" idx="14"/>
          </p:nvPr>
        </p:nvSpPr>
        <p:spPr>
          <a:xfrm>
            <a:off x="250824" y="1844675"/>
            <a:ext cx="4105151" cy="4537075"/>
          </a:xfrm>
          <a:prstGeom prst="rect">
            <a:avLst/>
          </a:prstGeom>
        </p:spPr>
        <p:txBody>
          <a:bodyPr anchor="ctr"/>
          <a:lstStyle>
            <a:lvl1pPr marL="0" indent="0" algn="ctr">
              <a:buNone/>
              <a:defRPr sz="1800">
                <a:latin typeface="Scala Sans Offc" panose="020B0504030101020102" pitchFamily="34" charset="0"/>
                <a:cs typeface="Arial" panose="020B0604020202020204" pitchFamily="34" charset="0"/>
              </a:defRPr>
            </a:lvl1pPr>
          </a:lstStyle>
          <a:p>
            <a:pPr lvl="0"/>
            <a:r>
              <a:rPr lang="en-US" noProof="0" smtClean="0"/>
              <a:t>Click icon to add picture</a:t>
            </a:r>
            <a:endParaRPr lang="de-DE" noProof="0" dirty="0" smtClean="0"/>
          </a:p>
        </p:txBody>
      </p:sp>
      <p:sp>
        <p:nvSpPr>
          <p:cNvPr id="8" name="Text Placeholder 7"/>
          <p:cNvSpPr>
            <a:spLocks noGrp="1"/>
          </p:cNvSpPr>
          <p:nvPr>
            <p:ph type="body" sz="quarter" idx="16"/>
          </p:nvPr>
        </p:nvSpPr>
        <p:spPr>
          <a:xfrm>
            <a:off x="4570412" y="1844675"/>
            <a:ext cx="3687763" cy="907941"/>
          </a:xfrm>
          <a:prstGeom prst="rect">
            <a:avLst/>
          </a:prstGeom>
        </p:spPr>
        <p:txBody>
          <a:bodyPr wrap="square" lIns="0" tIns="0" rIns="0" bIns="0">
            <a:spAutoFit/>
          </a:bodyPr>
          <a:lstStyle>
            <a:lvl1pPr>
              <a:spcBef>
                <a:spcPts val="0"/>
              </a:spcBef>
              <a:spcAft>
                <a:spcPts val="1200"/>
              </a:spcAft>
              <a:defRPr sz="1600">
                <a:solidFill>
                  <a:srgbClr val="232323"/>
                </a:solidFill>
                <a:latin typeface="Scala Sans Offc" panose="020B0504030101020102" pitchFamily="34" charset="0"/>
              </a:defRPr>
            </a:lvl1pPr>
            <a:lvl2pPr marL="742950" indent="-285750">
              <a:spcBef>
                <a:spcPts val="0"/>
              </a:spcBef>
              <a:spcAft>
                <a:spcPts val="600"/>
              </a:spcAft>
              <a:buSzPct val="70000"/>
              <a:buFont typeface="Wingdings" panose="05000000000000000000" pitchFamily="2" charset="2"/>
              <a:buChar char="§"/>
              <a:defRPr sz="1400">
                <a:solidFill>
                  <a:srgbClr val="232323"/>
                </a:solidFill>
                <a:latin typeface="Scala Sans Offc" panose="020B0504030101020102" pitchFamily="34" charset="0"/>
              </a:defRPr>
            </a:lvl2pPr>
            <a:lvl3pPr marL="1143000" indent="-228600">
              <a:spcBef>
                <a:spcPts val="0"/>
              </a:spcBef>
              <a:spcAft>
                <a:spcPts val="600"/>
              </a:spcAft>
              <a:buSzPct val="70000"/>
              <a:buFont typeface="Symbol" panose="05050102010706020507" pitchFamily="18" charset="2"/>
              <a:buChar char="-"/>
              <a:defRPr sz="1400">
                <a:solidFill>
                  <a:srgbClr val="232323"/>
                </a:solidFill>
                <a:latin typeface="Scala Sans Offc" panose="020B0504030101020102" pitchFamily="34" charset="0"/>
              </a:defRPr>
            </a:lvl3pPr>
            <a:lvl4pPr>
              <a:defRPr sz="1600">
                <a:latin typeface="Scala Sans Offc" panose="020B0504030101020102" pitchFamily="34" charset="0"/>
              </a:defRPr>
            </a:lvl4pPr>
            <a:lvl5pPr>
              <a:defRPr sz="1600">
                <a:latin typeface="Scala Sans Offc" panose="020B0504030101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12"/>
          <p:cNvSpPr>
            <a:spLocks noGrp="1"/>
          </p:cNvSpPr>
          <p:nvPr>
            <p:ph type="ftr" sz="quarter" idx="17"/>
          </p:nvPr>
        </p:nvSpPr>
        <p:spPr/>
        <p:txBody>
          <a:bodyPr/>
          <a:lstStyle>
            <a:lvl1pPr algn="l">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9D105898-B449-4CF8-BD5D-188C30AAC34F}" type="slidenum">
              <a:rPr lang="de-DE" altLang="de-DE" sz="900" smtClean="0">
                <a:solidFill>
                  <a:srgbClr val="878787"/>
                </a:solidFill>
                <a:latin typeface="Scala Sans Offc" panose="020B0504030101020102" pitchFamily="34" charset="0"/>
              </a:rPr>
              <a:pPr algn="r">
                <a:defRPr/>
              </a:pPr>
              <a:t>‹Nr.›</a:t>
            </a:fld>
            <a:endParaRPr lang="de-DE" altLang="de-DE" sz="900" dirty="0" smtClean="0">
              <a:solidFill>
                <a:srgbClr val="878787"/>
              </a:solidFill>
              <a:latin typeface="Scala Sans Offc" panose="020B0504030101020102" pitchFamily="34" charset="0"/>
            </a:endParaRPr>
          </a:p>
        </p:txBody>
      </p:sp>
      <p:sp>
        <p:nvSpPr>
          <p:cNvPr id="53" name="Title 1"/>
          <p:cNvSpPr>
            <a:spLocks noGrp="1"/>
          </p:cNvSpPr>
          <p:nvPr>
            <p:ph type="title"/>
          </p:nvPr>
        </p:nvSpPr>
        <p:spPr>
          <a:xfrm>
            <a:off x="250825" y="1268760"/>
            <a:ext cx="8007350"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dirty="0" smtClean="0"/>
              <a:t>Click to edit Master title style</a:t>
            </a:r>
            <a:endParaRPr lang="de-DE" dirty="0"/>
          </a:p>
        </p:txBody>
      </p:sp>
      <p:sp>
        <p:nvSpPr>
          <p:cNvPr id="55" name="Text Placeholder 54"/>
          <p:cNvSpPr>
            <a:spLocks noGrp="1"/>
          </p:cNvSpPr>
          <p:nvPr>
            <p:ph type="body" sz="quarter" idx="10"/>
          </p:nvPr>
        </p:nvSpPr>
        <p:spPr>
          <a:xfrm>
            <a:off x="765175" y="1916832"/>
            <a:ext cx="5184775" cy="4105275"/>
          </a:xfrm>
          <a:prstGeom prst="rect">
            <a:avLst/>
          </a:prstGeom>
        </p:spPr>
        <p:txBody>
          <a:bodyPr/>
          <a:lstStyle>
            <a:lvl1pPr marL="0" indent="0">
              <a:spcBef>
                <a:spcPts val="0"/>
              </a:spcBef>
              <a:spcAft>
                <a:spcPts val="2100"/>
              </a:spcAft>
              <a:buNone/>
              <a:defRPr sz="1800" baseline="0">
                <a:solidFill>
                  <a:srgbClr val="232323"/>
                </a:solidFill>
                <a:latin typeface="Scala Sans Offc" panose="020B0504030101020102" pitchFamily="34" charset="0"/>
                <a:cs typeface="Arial" panose="020B0604020202020204" pitchFamily="34" charset="0"/>
              </a:defRPr>
            </a:lvl1pPr>
          </a:lstStyle>
          <a:p>
            <a:pPr lvl="0"/>
            <a:r>
              <a:rPr lang="en-US" dirty="0" smtClean="0"/>
              <a:t>Click to edit Master text styles</a:t>
            </a:r>
          </a:p>
        </p:txBody>
      </p:sp>
      <p:sp>
        <p:nvSpPr>
          <p:cNvPr id="5" name="Footer Placeholder 12"/>
          <p:cNvSpPr>
            <a:spLocks noGrp="1"/>
          </p:cNvSpPr>
          <p:nvPr>
            <p:ph type="ftr" sz="quarter" idx="11"/>
          </p:nvPr>
        </p:nvSpPr>
        <p:spPr>
          <a:xfrm>
            <a:off x="250825" y="6505575"/>
            <a:ext cx="5041900" cy="236538"/>
          </a:xfrm>
          <a:prstGeom prst="rect">
            <a:avLst/>
          </a:prstGeom>
        </p:spPr>
        <p:txBody>
          <a:bodyPr wrap="square" lIns="0" rtlCol="0">
            <a:spAutoFit/>
          </a:bodyPr>
          <a:lstStyle>
            <a:lvl1pPr algn="l" fontAlgn="auto">
              <a:spcBef>
                <a:spcPts val="0"/>
              </a:spcBef>
              <a:spcAft>
                <a:spcPts val="0"/>
              </a:spcAft>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with 2 columns (Handou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8E6E95B0-E524-4E04-B46A-6C3DFAF40C9A}"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2" name="Title 1"/>
          <p:cNvSpPr>
            <a:spLocks noGrp="1"/>
          </p:cNvSpPr>
          <p:nvPr>
            <p:ph type="title"/>
          </p:nvPr>
        </p:nvSpPr>
        <p:spPr>
          <a:xfrm>
            <a:off x="250825" y="912138"/>
            <a:ext cx="7921625"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smtClean="0"/>
              <a:t>Click to edit Master title style</a:t>
            </a:r>
            <a:endParaRPr lang="de-DE" dirty="0"/>
          </a:p>
        </p:txBody>
      </p:sp>
      <p:sp>
        <p:nvSpPr>
          <p:cNvPr id="16" name="Text Placeholder 15"/>
          <p:cNvSpPr>
            <a:spLocks noGrp="1"/>
          </p:cNvSpPr>
          <p:nvPr>
            <p:ph type="body" sz="quarter" idx="13"/>
          </p:nvPr>
        </p:nvSpPr>
        <p:spPr>
          <a:xfrm>
            <a:off x="250825" y="1345282"/>
            <a:ext cx="7918972"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smtClean="0"/>
              <a:t>Click to edit Master text styles</a:t>
            </a:r>
          </a:p>
        </p:txBody>
      </p:sp>
      <p:sp>
        <p:nvSpPr>
          <p:cNvPr id="8" name="Text Placeholder 7"/>
          <p:cNvSpPr>
            <a:spLocks noGrp="1"/>
          </p:cNvSpPr>
          <p:nvPr>
            <p:ph type="body" sz="quarter" idx="16"/>
          </p:nvPr>
        </p:nvSpPr>
        <p:spPr>
          <a:xfrm>
            <a:off x="250825" y="1844675"/>
            <a:ext cx="4033143" cy="907941"/>
          </a:xfrm>
          <a:prstGeom prst="rect">
            <a:avLst/>
          </a:prstGeom>
        </p:spPr>
        <p:txBody>
          <a:bodyPr wrap="square" lIns="0" tIns="0" rIns="0" bIns="0">
            <a:spAutoFit/>
          </a:bodyPr>
          <a:lstStyle>
            <a:lvl1pPr>
              <a:spcBef>
                <a:spcPts val="0"/>
              </a:spcBef>
              <a:spcAft>
                <a:spcPts val="1200"/>
              </a:spcAft>
              <a:defRPr sz="1600">
                <a:solidFill>
                  <a:srgbClr val="232323"/>
                </a:solidFill>
                <a:latin typeface="Scala Sans Offc" panose="020B0504030101020102" pitchFamily="34" charset="0"/>
              </a:defRPr>
            </a:lvl1pPr>
            <a:lvl2pPr marL="742950" indent="-285750">
              <a:spcBef>
                <a:spcPts val="0"/>
              </a:spcBef>
              <a:spcAft>
                <a:spcPts val="600"/>
              </a:spcAft>
              <a:buSzPct val="70000"/>
              <a:buFont typeface="Wingdings" panose="05000000000000000000" pitchFamily="2" charset="2"/>
              <a:buChar char="§"/>
              <a:defRPr sz="1400">
                <a:solidFill>
                  <a:srgbClr val="232323"/>
                </a:solidFill>
                <a:latin typeface="Scala Sans Offc" panose="020B0504030101020102" pitchFamily="34" charset="0"/>
              </a:defRPr>
            </a:lvl2pPr>
            <a:lvl3pPr marL="1143000" indent="-228600">
              <a:spcBef>
                <a:spcPts val="0"/>
              </a:spcBef>
              <a:spcAft>
                <a:spcPts val="600"/>
              </a:spcAft>
              <a:buSzPct val="70000"/>
              <a:buFont typeface="Symbol" panose="05050102010706020507" pitchFamily="18" charset="2"/>
              <a:buChar char="-"/>
              <a:defRPr sz="1400">
                <a:solidFill>
                  <a:srgbClr val="232323"/>
                </a:solidFill>
                <a:latin typeface="Scala Sans Offc" panose="020B0504030101020102" pitchFamily="34" charset="0"/>
              </a:defRPr>
            </a:lvl3pPr>
            <a:lvl4pPr>
              <a:defRPr sz="1600">
                <a:latin typeface="Scala Sans Offc" panose="020B0504030101020102" pitchFamily="34" charset="0"/>
              </a:defRPr>
            </a:lvl4pPr>
            <a:lvl5pPr>
              <a:defRPr sz="1600">
                <a:latin typeface="Scala Sans Offc" panose="020B0504030101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7"/>
          <p:cNvSpPr>
            <a:spLocks noGrp="1"/>
          </p:cNvSpPr>
          <p:nvPr>
            <p:ph type="body" sz="quarter" idx="17"/>
          </p:nvPr>
        </p:nvSpPr>
        <p:spPr>
          <a:xfrm>
            <a:off x="4426381" y="1844675"/>
            <a:ext cx="3831794" cy="907941"/>
          </a:xfrm>
          <a:prstGeom prst="rect">
            <a:avLst/>
          </a:prstGeom>
        </p:spPr>
        <p:txBody>
          <a:bodyPr wrap="square" lIns="0" tIns="0" rIns="0" bIns="0">
            <a:spAutoFit/>
          </a:bodyPr>
          <a:lstStyle>
            <a:lvl1pPr>
              <a:spcBef>
                <a:spcPts val="0"/>
              </a:spcBef>
              <a:spcAft>
                <a:spcPts val="1200"/>
              </a:spcAft>
              <a:defRPr sz="1600">
                <a:solidFill>
                  <a:srgbClr val="232323"/>
                </a:solidFill>
                <a:latin typeface="Scala Sans Offc" panose="020B0504030101020102" pitchFamily="34" charset="0"/>
              </a:defRPr>
            </a:lvl1pPr>
            <a:lvl2pPr marL="742950" indent="-285750">
              <a:spcBef>
                <a:spcPts val="0"/>
              </a:spcBef>
              <a:spcAft>
                <a:spcPts val="600"/>
              </a:spcAft>
              <a:buSzPct val="70000"/>
              <a:buFont typeface="Wingdings" panose="05000000000000000000" pitchFamily="2" charset="2"/>
              <a:buChar char="§"/>
              <a:defRPr sz="1400">
                <a:solidFill>
                  <a:srgbClr val="232323"/>
                </a:solidFill>
                <a:latin typeface="Scala Sans Offc" panose="020B0504030101020102" pitchFamily="34" charset="0"/>
              </a:defRPr>
            </a:lvl2pPr>
            <a:lvl3pPr marL="1143000" indent="-228600">
              <a:spcBef>
                <a:spcPts val="0"/>
              </a:spcBef>
              <a:spcAft>
                <a:spcPts val="600"/>
              </a:spcAft>
              <a:buSzPct val="70000"/>
              <a:buFont typeface="Symbol" panose="05050102010706020507" pitchFamily="18" charset="2"/>
              <a:buChar char="-"/>
              <a:defRPr sz="1400">
                <a:solidFill>
                  <a:srgbClr val="232323"/>
                </a:solidFill>
                <a:latin typeface="Scala Sans Offc" panose="020B0504030101020102" pitchFamily="34" charset="0"/>
              </a:defRPr>
            </a:lvl3pPr>
            <a:lvl4pPr>
              <a:defRPr sz="1600">
                <a:latin typeface="Scala Sans Offc" panose="020B0504030101020102" pitchFamily="34" charset="0"/>
              </a:defRPr>
            </a:lvl4pPr>
            <a:lvl5pPr>
              <a:defRPr sz="1600">
                <a:latin typeface="Scala Sans Offc" panose="020B0504030101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12"/>
          <p:cNvSpPr>
            <a:spLocks noGrp="1"/>
          </p:cNvSpPr>
          <p:nvPr>
            <p:ph type="ftr" sz="quarter" idx="18"/>
          </p:nvPr>
        </p:nvSpPr>
        <p:spPr/>
        <p:txBody>
          <a:bodyPr/>
          <a:lstStyle>
            <a:lvl1pPr algn="l">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Handou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CDC5A506-6D81-48F1-AC88-311A9930BCD3}"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7" name="Title 1"/>
          <p:cNvSpPr txBox="1">
            <a:spLocks/>
          </p:cNvSpPr>
          <p:nvPr userDrawn="1"/>
        </p:nvSpPr>
        <p:spPr>
          <a:xfrm>
            <a:off x="231775" y="912813"/>
            <a:ext cx="7921625" cy="430212"/>
          </a:xfrm>
          <a:prstGeom prst="rect">
            <a:avLst/>
          </a:prstGeom>
        </p:spPr>
        <p:txBody>
          <a:bodyPr lIns="0" tIns="0" rIns="0" bIns="0">
            <a:spAutoFit/>
          </a:bodyPr>
          <a:lstStyle>
            <a:lvl1pPr algn="l" defTabSz="914400" rtl="0" eaLnBrk="1" latinLnBrk="0" hangingPunct="1">
              <a:spcBef>
                <a:spcPct val="0"/>
              </a:spcBef>
              <a:buNone/>
              <a:defRPr sz="2800" kern="1200" baseline="0">
                <a:solidFill>
                  <a:srgbClr val="242C76"/>
                </a:solidFill>
                <a:latin typeface="Arial" panose="020B0604020202020204" pitchFamily="34" charset="0"/>
                <a:ea typeface="+mj-ea"/>
                <a:cs typeface="Arial" panose="020B0604020202020204" pitchFamily="34" charset="0"/>
              </a:defRPr>
            </a:lvl1pPr>
          </a:lstStyle>
          <a:p>
            <a:pPr fontAlgn="auto">
              <a:spcAft>
                <a:spcPts val="0"/>
              </a:spcAft>
              <a:defRPr/>
            </a:pPr>
            <a:r>
              <a:rPr lang="en-US" dirty="0" smtClean="0">
                <a:latin typeface="Scala Sans Offc" panose="020B0504030101020102" pitchFamily="34" charset="0"/>
              </a:rPr>
              <a:t>Contact</a:t>
            </a:r>
            <a:endParaRPr lang="de-DE" dirty="0" smtClean="0">
              <a:latin typeface="Scala Sans Offc" panose="020B0504030101020102" pitchFamily="34" charset="0"/>
            </a:endParaRPr>
          </a:p>
        </p:txBody>
      </p:sp>
      <p:sp>
        <p:nvSpPr>
          <p:cNvPr id="16" name="Text Placeholder 15"/>
          <p:cNvSpPr>
            <a:spLocks noGrp="1"/>
          </p:cNvSpPr>
          <p:nvPr>
            <p:ph type="body" sz="quarter" idx="13"/>
          </p:nvPr>
        </p:nvSpPr>
        <p:spPr>
          <a:xfrm>
            <a:off x="250825" y="1343025"/>
            <a:ext cx="7918972"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smtClean="0"/>
              <a:t>Click to edit Master text styles</a:t>
            </a:r>
          </a:p>
        </p:txBody>
      </p:sp>
      <p:sp>
        <p:nvSpPr>
          <p:cNvPr id="5" name="Picture Placeholder 4"/>
          <p:cNvSpPr>
            <a:spLocks noGrp="1"/>
          </p:cNvSpPr>
          <p:nvPr>
            <p:ph type="pic" sz="quarter" idx="14"/>
          </p:nvPr>
        </p:nvSpPr>
        <p:spPr>
          <a:xfrm>
            <a:off x="251520" y="1988840"/>
            <a:ext cx="1584176" cy="2345928"/>
          </a:xfrm>
          <a:prstGeom prst="rect">
            <a:avLst/>
          </a:prstGeom>
        </p:spPr>
        <p:txBody>
          <a:bodyPr anchor="ctr"/>
          <a:lstStyle>
            <a:lvl1pPr marL="0" indent="0" algn="ctr">
              <a:buNone/>
              <a:defRPr sz="1600">
                <a:latin typeface="Scala Sans Offc" panose="020B0504030101020102" pitchFamily="34" charset="0"/>
                <a:cs typeface="Arial" panose="020B0604020202020204" pitchFamily="34" charset="0"/>
              </a:defRPr>
            </a:lvl1pPr>
          </a:lstStyle>
          <a:p>
            <a:pPr lvl="0"/>
            <a:r>
              <a:rPr lang="en-US" noProof="0" smtClean="0"/>
              <a:t>Click icon to add picture</a:t>
            </a:r>
            <a:endParaRPr lang="de-DE" noProof="0" dirty="0" smtClean="0"/>
          </a:p>
        </p:txBody>
      </p:sp>
      <p:sp>
        <p:nvSpPr>
          <p:cNvPr id="15" name="Picture Placeholder 4"/>
          <p:cNvSpPr>
            <a:spLocks noGrp="1"/>
          </p:cNvSpPr>
          <p:nvPr>
            <p:ph type="pic" sz="quarter" idx="18"/>
          </p:nvPr>
        </p:nvSpPr>
        <p:spPr>
          <a:xfrm>
            <a:off x="2915816" y="1988840"/>
            <a:ext cx="1584176" cy="2345928"/>
          </a:xfrm>
          <a:prstGeom prst="rect">
            <a:avLst/>
          </a:prstGeom>
        </p:spPr>
        <p:txBody>
          <a:bodyPr anchor="ctr"/>
          <a:lstStyle>
            <a:lvl1pPr marL="0" indent="0" algn="ctr">
              <a:buNone/>
              <a:defRPr sz="1600">
                <a:latin typeface="Scala Sans Offc" panose="020B0504030101020102" pitchFamily="34" charset="0"/>
                <a:cs typeface="Arial" panose="020B0604020202020204" pitchFamily="34" charset="0"/>
              </a:defRPr>
            </a:lvl1pPr>
          </a:lstStyle>
          <a:p>
            <a:pPr lvl="0"/>
            <a:r>
              <a:rPr lang="en-US" noProof="0" smtClean="0"/>
              <a:t>Click icon to add picture</a:t>
            </a:r>
            <a:endParaRPr lang="de-DE" noProof="0" dirty="0" smtClean="0"/>
          </a:p>
        </p:txBody>
      </p:sp>
      <p:sp>
        <p:nvSpPr>
          <p:cNvPr id="19" name="Picture Placeholder 4"/>
          <p:cNvSpPr>
            <a:spLocks noGrp="1"/>
          </p:cNvSpPr>
          <p:nvPr>
            <p:ph type="pic" sz="quarter" idx="20"/>
          </p:nvPr>
        </p:nvSpPr>
        <p:spPr>
          <a:xfrm>
            <a:off x="5580112" y="1988840"/>
            <a:ext cx="1584176" cy="2345928"/>
          </a:xfrm>
          <a:prstGeom prst="rect">
            <a:avLst/>
          </a:prstGeom>
        </p:spPr>
        <p:txBody>
          <a:bodyPr anchor="ctr"/>
          <a:lstStyle>
            <a:lvl1pPr marL="0" indent="0" algn="ctr">
              <a:buNone/>
              <a:defRPr sz="1600">
                <a:latin typeface="Scala Sans Offc" panose="020B0504030101020102" pitchFamily="34" charset="0"/>
                <a:cs typeface="Arial" panose="020B0604020202020204" pitchFamily="34" charset="0"/>
              </a:defRPr>
            </a:lvl1pPr>
          </a:lstStyle>
          <a:p>
            <a:pPr lvl="0"/>
            <a:r>
              <a:rPr lang="en-US" noProof="0" smtClean="0"/>
              <a:t>Click icon to add picture</a:t>
            </a:r>
            <a:endParaRPr lang="de-DE" noProof="0" dirty="0" smtClean="0"/>
          </a:p>
        </p:txBody>
      </p:sp>
      <p:sp>
        <p:nvSpPr>
          <p:cNvPr id="8" name="Footer Placeholder 12"/>
          <p:cNvSpPr>
            <a:spLocks noGrp="1"/>
          </p:cNvSpPr>
          <p:nvPr>
            <p:ph type="ftr" sz="quarter" idx="21"/>
          </p:nvPr>
        </p:nvSpPr>
        <p:spPr/>
        <p:txBody>
          <a:bodyPr/>
          <a:lstStyle>
            <a:lvl1pPr algn="l">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chem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78C81094-10FB-4B8A-A46B-4E02F6DB3DAE}"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grpSp>
        <p:nvGrpSpPr>
          <p:cNvPr id="6" name="Content Placeholder 82951"/>
          <p:cNvGrpSpPr>
            <a:grpSpLocks/>
          </p:cNvGrpSpPr>
          <p:nvPr userDrawn="1"/>
        </p:nvGrpSpPr>
        <p:grpSpPr bwMode="auto">
          <a:xfrm>
            <a:off x="250825" y="2276475"/>
            <a:ext cx="7896225" cy="3311525"/>
            <a:chOff x="476" y="981"/>
            <a:chExt cx="4363" cy="1864"/>
          </a:xfrm>
        </p:grpSpPr>
        <p:cxnSp>
          <p:nvCxnSpPr>
            <p:cNvPr id="7" name="_s2081"/>
            <p:cNvCxnSpPr>
              <a:cxnSpLocks noChangeShapeType="1"/>
            </p:cNvCxnSpPr>
            <p:nvPr/>
          </p:nvCxnSpPr>
          <p:spPr bwMode="auto">
            <a:xfrm rot="-5400000">
              <a:off x="4161" y="2305"/>
              <a:ext cx="486" cy="1"/>
            </a:xfrm>
            <a:prstGeom prst="straightConnector1">
              <a:avLst/>
            </a:prstGeom>
            <a:noFill/>
            <a:ln w="25400">
              <a:solidFill>
                <a:schemeClr val="tx2"/>
              </a:solidFill>
              <a:round/>
              <a:headEnd/>
              <a:tailEnd/>
            </a:ln>
          </p:spPr>
        </p:cxnSp>
        <p:cxnSp>
          <p:nvCxnSpPr>
            <p:cNvPr id="8" name="_s2082"/>
            <p:cNvCxnSpPr>
              <a:cxnSpLocks noChangeShapeType="1"/>
            </p:cNvCxnSpPr>
            <p:nvPr/>
          </p:nvCxnSpPr>
          <p:spPr bwMode="auto">
            <a:xfrm rot="5400000" flipH="1">
              <a:off x="2708" y="2018"/>
              <a:ext cx="480" cy="582"/>
            </a:xfrm>
            <a:prstGeom prst="bentConnector3">
              <a:avLst>
                <a:gd name="adj1" fmla="val 15000"/>
              </a:avLst>
            </a:prstGeom>
            <a:noFill/>
            <a:ln w="25400">
              <a:solidFill>
                <a:schemeClr val="tx2"/>
              </a:solidFill>
              <a:miter lim="800000"/>
              <a:headEnd/>
              <a:tailEnd/>
            </a:ln>
          </p:spPr>
        </p:cxnSp>
        <p:cxnSp>
          <p:nvCxnSpPr>
            <p:cNvPr id="9" name="_s2083"/>
            <p:cNvCxnSpPr>
              <a:cxnSpLocks noChangeShapeType="1"/>
            </p:cNvCxnSpPr>
            <p:nvPr/>
          </p:nvCxnSpPr>
          <p:spPr bwMode="auto">
            <a:xfrm rot="-5400000">
              <a:off x="2127" y="2018"/>
              <a:ext cx="480" cy="581"/>
            </a:xfrm>
            <a:prstGeom prst="bentConnector3">
              <a:avLst>
                <a:gd name="adj1" fmla="val 15000"/>
              </a:avLst>
            </a:prstGeom>
            <a:noFill/>
            <a:ln w="25400">
              <a:solidFill>
                <a:schemeClr val="tx2"/>
              </a:solidFill>
              <a:miter lim="800000"/>
              <a:headEnd/>
              <a:tailEnd/>
            </a:ln>
          </p:spPr>
        </p:cxnSp>
        <p:cxnSp>
          <p:nvCxnSpPr>
            <p:cNvPr id="10" name="_s2084"/>
            <p:cNvCxnSpPr>
              <a:cxnSpLocks noChangeShapeType="1"/>
            </p:cNvCxnSpPr>
            <p:nvPr/>
          </p:nvCxnSpPr>
          <p:spPr bwMode="auto">
            <a:xfrm rot="-5400000">
              <a:off x="671" y="2305"/>
              <a:ext cx="486" cy="1"/>
            </a:xfrm>
            <a:prstGeom prst="straightConnector1">
              <a:avLst/>
            </a:prstGeom>
            <a:noFill/>
            <a:ln w="25400">
              <a:solidFill>
                <a:schemeClr val="tx2"/>
              </a:solidFill>
              <a:round/>
              <a:headEnd/>
              <a:tailEnd/>
            </a:ln>
          </p:spPr>
        </p:cxnSp>
        <p:cxnSp>
          <p:nvCxnSpPr>
            <p:cNvPr id="11" name="_s2085"/>
            <p:cNvCxnSpPr>
              <a:cxnSpLocks noChangeShapeType="1"/>
            </p:cNvCxnSpPr>
            <p:nvPr/>
          </p:nvCxnSpPr>
          <p:spPr bwMode="auto">
            <a:xfrm rot="5400000" flipH="1">
              <a:off x="3287" y="649"/>
              <a:ext cx="486" cy="1746"/>
            </a:xfrm>
            <a:prstGeom prst="bentConnector3">
              <a:avLst>
                <a:gd name="adj1" fmla="val 14634"/>
              </a:avLst>
            </a:prstGeom>
            <a:noFill/>
            <a:ln w="25400">
              <a:solidFill>
                <a:schemeClr val="tx2"/>
              </a:solidFill>
              <a:miter lim="800000"/>
              <a:headEnd/>
              <a:tailEnd/>
            </a:ln>
          </p:spPr>
        </p:cxnSp>
        <p:cxnSp>
          <p:nvCxnSpPr>
            <p:cNvPr id="12" name="_s2086"/>
            <p:cNvCxnSpPr>
              <a:cxnSpLocks noChangeShapeType="1"/>
            </p:cNvCxnSpPr>
            <p:nvPr/>
          </p:nvCxnSpPr>
          <p:spPr bwMode="auto">
            <a:xfrm rot="-5400000">
              <a:off x="2412" y="1524"/>
              <a:ext cx="492" cy="1"/>
            </a:xfrm>
            <a:prstGeom prst="straightConnector1">
              <a:avLst/>
            </a:prstGeom>
            <a:noFill/>
            <a:ln w="25400">
              <a:solidFill>
                <a:schemeClr val="tx2"/>
              </a:solidFill>
              <a:round/>
              <a:headEnd/>
              <a:tailEnd/>
            </a:ln>
          </p:spPr>
        </p:cxnSp>
        <p:cxnSp>
          <p:nvCxnSpPr>
            <p:cNvPr id="13" name="_s2087"/>
            <p:cNvCxnSpPr>
              <a:cxnSpLocks noChangeShapeType="1"/>
            </p:cNvCxnSpPr>
            <p:nvPr/>
          </p:nvCxnSpPr>
          <p:spPr bwMode="auto">
            <a:xfrm rot="-5400000">
              <a:off x="1542" y="650"/>
              <a:ext cx="486" cy="1744"/>
            </a:xfrm>
            <a:prstGeom prst="bentConnector3">
              <a:avLst>
                <a:gd name="adj1" fmla="val 14634"/>
              </a:avLst>
            </a:prstGeom>
            <a:noFill/>
            <a:ln w="25400">
              <a:solidFill>
                <a:schemeClr val="tx2"/>
              </a:solidFill>
              <a:miter lim="800000"/>
              <a:headEnd/>
              <a:tailEnd/>
            </a:ln>
          </p:spPr>
        </p:cxnSp>
        <p:sp>
          <p:nvSpPr>
            <p:cNvPr id="14" name="_s2088"/>
            <p:cNvSpPr>
              <a:spLocks noChangeArrowheads="1"/>
            </p:cNvSpPr>
            <p:nvPr/>
          </p:nvSpPr>
          <p:spPr bwMode="auto">
            <a:xfrm>
              <a:off x="2221" y="981"/>
              <a:ext cx="872" cy="298"/>
            </a:xfrm>
            <a:prstGeom prst="roundRect">
              <a:avLst>
                <a:gd name="adj" fmla="val 16667"/>
              </a:avLst>
            </a:prstGeom>
            <a:solidFill>
              <a:srgbClr val="242C76"/>
            </a:solidFill>
            <a:ln>
              <a:noFill/>
            </a:ln>
            <a:extLst>
              <a:ext uri="{91240B29-F687-4F45-9708-019B960494DF}"/>
            </a:extLst>
          </p:spPr>
          <p:txBody>
            <a:bodyPr wrap="none"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de-DE" altLang="de-DE" sz="1400" dirty="0" smtClean="0">
                  <a:solidFill>
                    <a:schemeClr val="bg1"/>
                  </a:solidFill>
                  <a:latin typeface="Scala Sans Offc" panose="020B0504030101020102" pitchFamily="34" charset="0"/>
                </a:rPr>
                <a:t>Level 1</a:t>
              </a:r>
              <a:br>
                <a:rPr lang="de-DE" altLang="de-DE" sz="1400" dirty="0" smtClean="0">
                  <a:solidFill>
                    <a:schemeClr val="bg1"/>
                  </a:solidFill>
                  <a:latin typeface="Scala Sans Offc" panose="020B0504030101020102" pitchFamily="34" charset="0"/>
                </a:rPr>
              </a:br>
              <a:r>
                <a:rPr lang="de-DE" altLang="de-DE" sz="1400" dirty="0" smtClean="0">
                  <a:solidFill>
                    <a:schemeClr val="bg1"/>
                  </a:solidFill>
                  <a:latin typeface="Scala Sans Offc" panose="020B0504030101020102" pitchFamily="34" charset="0"/>
                </a:rPr>
                <a:t>R36/G44/B118</a:t>
              </a:r>
            </a:p>
          </p:txBody>
        </p:sp>
        <p:sp>
          <p:nvSpPr>
            <p:cNvPr id="15" name="_s2089"/>
            <p:cNvSpPr>
              <a:spLocks noChangeArrowheads="1"/>
            </p:cNvSpPr>
            <p:nvPr/>
          </p:nvSpPr>
          <p:spPr bwMode="auto">
            <a:xfrm>
              <a:off x="476" y="1765"/>
              <a:ext cx="873" cy="298"/>
            </a:xfrm>
            <a:prstGeom prst="roundRect">
              <a:avLst>
                <a:gd name="adj" fmla="val 16667"/>
              </a:avLst>
            </a:prstGeom>
            <a:solidFill>
              <a:srgbClr val="3399FF"/>
            </a:solidFill>
            <a:ln>
              <a:noFill/>
            </a:ln>
            <a:extLst>
              <a:ext uri="{91240B29-F687-4F45-9708-019B960494DF}"/>
            </a:extLst>
          </p:spPr>
          <p:txBody>
            <a:bodyPr wrap="none"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de-DE" altLang="de-DE" sz="1200" dirty="0" smtClean="0">
                  <a:solidFill>
                    <a:schemeClr val="bg1"/>
                  </a:solidFill>
                  <a:latin typeface="Scala Sans Offc" panose="020B0504030101020102" pitchFamily="34" charset="0"/>
                </a:rPr>
                <a:t>Level 2</a:t>
              </a:r>
              <a:br>
                <a:rPr lang="de-DE" altLang="de-DE" sz="1200" dirty="0" smtClean="0">
                  <a:solidFill>
                    <a:schemeClr val="bg1"/>
                  </a:solidFill>
                  <a:latin typeface="Scala Sans Offc" panose="020B0504030101020102" pitchFamily="34" charset="0"/>
                </a:rPr>
              </a:br>
              <a:r>
                <a:rPr lang="de-DE" altLang="de-DE" sz="1200" dirty="0" smtClean="0">
                  <a:solidFill>
                    <a:schemeClr val="bg1"/>
                  </a:solidFill>
                  <a:latin typeface="Scala Sans Offc" panose="020B0504030101020102" pitchFamily="34" charset="0"/>
                </a:rPr>
                <a:t>R51/G153/B255</a:t>
              </a:r>
            </a:p>
          </p:txBody>
        </p:sp>
        <p:sp>
          <p:nvSpPr>
            <p:cNvPr id="17" name="_s2090"/>
            <p:cNvSpPr>
              <a:spLocks noChangeArrowheads="1"/>
            </p:cNvSpPr>
            <p:nvPr/>
          </p:nvSpPr>
          <p:spPr bwMode="auto">
            <a:xfrm>
              <a:off x="2221" y="1771"/>
              <a:ext cx="872" cy="298"/>
            </a:xfrm>
            <a:prstGeom prst="roundRect">
              <a:avLst>
                <a:gd name="adj" fmla="val 16667"/>
              </a:avLst>
            </a:prstGeom>
            <a:solidFill>
              <a:srgbClr val="3399FF"/>
            </a:solidFill>
            <a:ln>
              <a:noFill/>
            </a:ln>
            <a:extLst>
              <a:ext uri="{91240B29-F687-4F45-9708-019B960494DF}"/>
            </a:extLst>
          </p:spPr>
          <p:txBody>
            <a:bodyPr wrap="none"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de-DE" altLang="de-DE" sz="1200" dirty="0" smtClean="0">
                  <a:solidFill>
                    <a:schemeClr val="bg1"/>
                  </a:solidFill>
                  <a:latin typeface="Scala Sans Offc" panose="020B0504030101020102" pitchFamily="34" charset="0"/>
                </a:rPr>
                <a:t>Level 2</a:t>
              </a:r>
              <a:br>
                <a:rPr lang="de-DE" altLang="de-DE" sz="1200" dirty="0" smtClean="0">
                  <a:solidFill>
                    <a:schemeClr val="bg1"/>
                  </a:solidFill>
                  <a:latin typeface="Scala Sans Offc" panose="020B0504030101020102" pitchFamily="34" charset="0"/>
                </a:rPr>
              </a:br>
              <a:r>
                <a:rPr lang="de-DE" altLang="de-DE" sz="1200" dirty="0" smtClean="0">
                  <a:solidFill>
                    <a:schemeClr val="bg1"/>
                  </a:solidFill>
                  <a:latin typeface="Scala Sans Offc" panose="020B0504030101020102" pitchFamily="34" charset="0"/>
                </a:rPr>
                <a:t>R51/G153/B255</a:t>
              </a:r>
            </a:p>
          </p:txBody>
        </p:sp>
        <p:sp>
          <p:nvSpPr>
            <p:cNvPr id="18" name="_s2091"/>
            <p:cNvSpPr>
              <a:spLocks noChangeArrowheads="1"/>
            </p:cNvSpPr>
            <p:nvPr/>
          </p:nvSpPr>
          <p:spPr bwMode="auto">
            <a:xfrm>
              <a:off x="3966" y="1765"/>
              <a:ext cx="873" cy="298"/>
            </a:xfrm>
            <a:prstGeom prst="roundRect">
              <a:avLst>
                <a:gd name="adj" fmla="val 16667"/>
              </a:avLst>
            </a:prstGeom>
            <a:solidFill>
              <a:srgbClr val="3399FF"/>
            </a:solidFill>
            <a:ln>
              <a:noFill/>
            </a:ln>
            <a:extLst>
              <a:ext uri="{91240B29-F687-4F45-9708-019B960494DF}"/>
            </a:extLst>
          </p:spPr>
          <p:txBody>
            <a:bodyPr wrap="none"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de-DE" altLang="de-DE" sz="1200" dirty="0" smtClean="0">
                  <a:solidFill>
                    <a:schemeClr val="bg1"/>
                  </a:solidFill>
                  <a:latin typeface="Scala Sans Offc" panose="020B0504030101020102" pitchFamily="34" charset="0"/>
                </a:rPr>
                <a:t>Level 2</a:t>
              </a:r>
              <a:br>
                <a:rPr lang="de-DE" altLang="de-DE" sz="1200" dirty="0" smtClean="0">
                  <a:solidFill>
                    <a:schemeClr val="bg1"/>
                  </a:solidFill>
                  <a:latin typeface="Scala Sans Offc" panose="020B0504030101020102" pitchFamily="34" charset="0"/>
                </a:rPr>
              </a:br>
              <a:r>
                <a:rPr lang="de-DE" altLang="de-DE" sz="1200" dirty="0" smtClean="0">
                  <a:solidFill>
                    <a:schemeClr val="bg1"/>
                  </a:solidFill>
                  <a:latin typeface="Scala Sans Offc" panose="020B0504030101020102" pitchFamily="34" charset="0"/>
                </a:rPr>
                <a:t>R51/G153/B255</a:t>
              </a:r>
            </a:p>
          </p:txBody>
        </p:sp>
        <p:sp>
          <p:nvSpPr>
            <p:cNvPr id="19" name="_s2092"/>
            <p:cNvSpPr>
              <a:spLocks noChangeArrowheads="1"/>
            </p:cNvSpPr>
            <p:nvPr/>
          </p:nvSpPr>
          <p:spPr bwMode="auto">
            <a:xfrm>
              <a:off x="476" y="2549"/>
              <a:ext cx="873" cy="296"/>
            </a:xfrm>
            <a:prstGeom prst="roundRect">
              <a:avLst>
                <a:gd name="adj" fmla="val 16667"/>
              </a:avLst>
            </a:prstGeom>
            <a:solidFill>
              <a:srgbClr val="376092"/>
            </a:solidFill>
            <a:ln>
              <a:noFill/>
            </a:ln>
            <a:extLst>
              <a:ext uri="{91240B29-F687-4F45-9708-019B960494DF}"/>
            </a:extLst>
          </p:spPr>
          <p:txBody>
            <a:bodyPr wrap="none" lIns="0" tIns="0" rIns="0"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de-DE" altLang="de-DE" sz="1200" smtClean="0">
                  <a:solidFill>
                    <a:schemeClr val="bg1"/>
                  </a:solidFill>
                  <a:latin typeface="Scala Sans Offc" panose="020B0504030101020102" pitchFamily="34" charset="0"/>
                </a:rPr>
                <a:t>Level 3</a:t>
              </a:r>
              <a:br>
                <a:rPr lang="de-DE" altLang="de-DE" sz="1200" smtClean="0">
                  <a:solidFill>
                    <a:schemeClr val="bg1"/>
                  </a:solidFill>
                  <a:latin typeface="Scala Sans Offc" panose="020B0504030101020102" pitchFamily="34" charset="0"/>
                </a:rPr>
              </a:br>
              <a:r>
                <a:rPr lang="de-DE" altLang="de-DE" sz="1200" smtClean="0">
                  <a:solidFill>
                    <a:schemeClr val="bg1"/>
                  </a:solidFill>
                  <a:latin typeface="Scala Sans Offc" panose="020B0504030101020102" pitchFamily="34" charset="0"/>
                </a:rPr>
                <a:t>R55/G96/B146</a:t>
              </a:r>
            </a:p>
          </p:txBody>
        </p:sp>
        <p:sp>
          <p:nvSpPr>
            <p:cNvPr id="20" name="_s2093"/>
            <p:cNvSpPr>
              <a:spLocks noChangeArrowheads="1"/>
            </p:cNvSpPr>
            <p:nvPr/>
          </p:nvSpPr>
          <p:spPr bwMode="auto">
            <a:xfrm>
              <a:off x="1639" y="2549"/>
              <a:ext cx="873" cy="296"/>
            </a:xfrm>
            <a:prstGeom prst="roundRect">
              <a:avLst>
                <a:gd name="adj" fmla="val 16667"/>
              </a:avLst>
            </a:prstGeom>
            <a:solidFill>
              <a:srgbClr val="376092"/>
            </a:solidFill>
            <a:ln>
              <a:noFill/>
            </a:ln>
            <a:extLst>
              <a:ext uri="{91240B29-F687-4F45-9708-019B960494DF}"/>
            </a:extLst>
          </p:spPr>
          <p:txBody>
            <a:bodyPr wrap="none" lIns="0" tIns="0" rIns="0"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de-DE" altLang="de-DE" sz="1200" smtClean="0">
                  <a:solidFill>
                    <a:schemeClr val="bg1"/>
                  </a:solidFill>
                  <a:latin typeface="Scala Sans Offc" panose="020B0504030101020102" pitchFamily="34" charset="0"/>
                </a:rPr>
                <a:t>Level 3</a:t>
              </a:r>
              <a:br>
                <a:rPr lang="de-DE" altLang="de-DE" sz="1200" smtClean="0">
                  <a:solidFill>
                    <a:schemeClr val="bg1"/>
                  </a:solidFill>
                  <a:latin typeface="Scala Sans Offc" panose="020B0504030101020102" pitchFamily="34" charset="0"/>
                </a:rPr>
              </a:br>
              <a:r>
                <a:rPr lang="de-DE" altLang="de-DE" sz="1200" smtClean="0">
                  <a:solidFill>
                    <a:schemeClr val="bg1"/>
                  </a:solidFill>
                  <a:latin typeface="Scala Sans Offc" panose="020B0504030101020102" pitchFamily="34" charset="0"/>
                </a:rPr>
                <a:t>R55/G96/B146</a:t>
              </a:r>
            </a:p>
          </p:txBody>
        </p:sp>
        <p:sp>
          <p:nvSpPr>
            <p:cNvPr id="21" name="_s2094"/>
            <p:cNvSpPr>
              <a:spLocks noChangeArrowheads="1"/>
            </p:cNvSpPr>
            <p:nvPr/>
          </p:nvSpPr>
          <p:spPr bwMode="auto">
            <a:xfrm>
              <a:off x="2803" y="2549"/>
              <a:ext cx="873" cy="296"/>
            </a:xfrm>
            <a:prstGeom prst="roundRect">
              <a:avLst>
                <a:gd name="adj" fmla="val 16667"/>
              </a:avLst>
            </a:prstGeom>
            <a:solidFill>
              <a:srgbClr val="376092"/>
            </a:solidFill>
            <a:ln>
              <a:noFill/>
            </a:ln>
            <a:extLst>
              <a:ext uri="{91240B29-F687-4F45-9708-019B960494DF}"/>
            </a:extLst>
          </p:spPr>
          <p:txBody>
            <a:bodyPr wrap="none" lIns="0" tIns="0" rIns="0"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de-DE" altLang="de-DE" sz="1200" smtClean="0">
                  <a:solidFill>
                    <a:schemeClr val="bg1"/>
                  </a:solidFill>
                  <a:latin typeface="Scala Sans Offc" panose="020B0504030101020102" pitchFamily="34" charset="0"/>
                </a:rPr>
                <a:t>Level 3</a:t>
              </a:r>
              <a:br>
                <a:rPr lang="de-DE" altLang="de-DE" sz="1200" smtClean="0">
                  <a:solidFill>
                    <a:schemeClr val="bg1"/>
                  </a:solidFill>
                  <a:latin typeface="Scala Sans Offc" panose="020B0504030101020102" pitchFamily="34" charset="0"/>
                </a:rPr>
              </a:br>
              <a:r>
                <a:rPr lang="de-DE" altLang="de-DE" sz="1200" smtClean="0">
                  <a:solidFill>
                    <a:schemeClr val="bg1"/>
                  </a:solidFill>
                  <a:latin typeface="Scala Sans Offc" panose="020B0504030101020102" pitchFamily="34" charset="0"/>
                </a:rPr>
                <a:t>R55/G96/B146</a:t>
              </a:r>
            </a:p>
          </p:txBody>
        </p:sp>
        <p:sp>
          <p:nvSpPr>
            <p:cNvPr id="22" name="_s2095"/>
            <p:cNvSpPr>
              <a:spLocks noChangeArrowheads="1"/>
            </p:cNvSpPr>
            <p:nvPr/>
          </p:nvSpPr>
          <p:spPr bwMode="auto">
            <a:xfrm>
              <a:off x="3966" y="2549"/>
              <a:ext cx="873" cy="296"/>
            </a:xfrm>
            <a:prstGeom prst="roundRect">
              <a:avLst>
                <a:gd name="adj" fmla="val 16667"/>
              </a:avLst>
            </a:prstGeom>
            <a:solidFill>
              <a:srgbClr val="376092"/>
            </a:solidFill>
            <a:ln>
              <a:noFill/>
            </a:ln>
            <a:extLst>
              <a:ext uri="{91240B29-F687-4F45-9708-019B960494DF}"/>
            </a:extLst>
          </p:spPr>
          <p:txBody>
            <a:bodyPr wrap="none" lIns="0" tIns="0" rIns="0"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de-DE" altLang="de-DE" sz="1200" smtClean="0">
                  <a:solidFill>
                    <a:schemeClr val="bg1"/>
                  </a:solidFill>
                  <a:latin typeface="Scala Sans Offc" panose="020B0504030101020102" pitchFamily="34" charset="0"/>
                </a:rPr>
                <a:t>Level 3</a:t>
              </a:r>
              <a:br>
                <a:rPr lang="de-DE" altLang="de-DE" sz="1200" smtClean="0">
                  <a:solidFill>
                    <a:schemeClr val="bg1"/>
                  </a:solidFill>
                  <a:latin typeface="Scala Sans Offc" panose="020B0504030101020102" pitchFamily="34" charset="0"/>
                </a:rPr>
              </a:br>
              <a:r>
                <a:rPr lang="de-DE" altLang="de-DE" sz="1200" smtClean="0">
                  <a:solidFill>
                    <a:schemeClr val="bg1"/>
                  </a:solidFill>
                  <a:latin typeface="Scala Sans Offc" panose="020B0504030101020102" pitchFamily="34" charset="0"/>
                </a:rPr>
                <a:t>R55/G96/B146</a:t>
              </a:r>
            </a:p>
          </p:txBody>
        </p:sp>
      </p:grpSp>
      <p:sp>
        <p:nvSpPr>
          <p:cNvPr id="2" name="Title 1"/>
          <p:cNvSpPr>
            <a:spLocks noGrp="1"/>
          </p:cNvSpPr>
          <p:nvPr>
            <p:ph type="title"/>
          </p:nvPr>
        </p:nvSpPr>
        <p:spPr>
          <a:xfrm>
            <a:off x="250825" y="1268760"/>
            <a:ext cx="7921625"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smtClean="0"/>
              <a:t>Click to edit Master title style</a:t>
            </a:r>
            <a:endParaRPr lang="de-DE" dirty="0"/>
          </a:p>
        </p:txBody>
      </p:sp>
      <p:sp>
        <p:nvSpPr>
          <p:cNvPr id="3" name="Content Placeholder 2"/>
          <p:cNvSpPr>
            <a:spLocks noGrp="1"/>
          </p:cNvSpPr>
          <p:nvPr>
            <p:ph idx="1"/>
          </p:nvPr>
        </p:nvSpPr>
        <p:spPr>
          <a:xfrm>
            <a:off x="250825" y="5847075"/>
            <a:ext cx="7921625" cy="246221"/>
          </a:xfrm>
          <a:prstGeom prst="rect">
            <a:avLst/>
          </a:prstGeom>
        </p:spPr>
        <p:txBody>
          <a:bodyPr wrap="square" lIns="0" tIns="0" rIns="0" bIns="0">
            <a:spAutoFit/>
          </a:bodyPr>
          <a:lstStyle>
            <a:lvl1pPr marL="0" indent="0">
              <a:buNone/>
              <a:defRPr sz="1600">
                <a:solidFill>
                  <a:srgbClr val="232323"/>
                </a:solidFill>
                <a:latin typeface="Scala Sans Offc" panose="020B0504030101020102" pitchFamily="34" charset="0"/>
                <a:cs typeface="Arial" panose="020B0604020202020204" pitchFamily="34" charset="0"/>
              </a:defRPr>
            </a:lvl1pPr>
            <a:lvl2pPr marL="630238" indent="-285750">
              <a:buSzPct val="70000"/>
              <a:buFont typeface="Wingdings" panose="05000000000000000000" pitchFamily="2" charset="2"/>
              <a:buChar char="§"/>
              <a:defRPr sz="1400">
                <a:solidFill>
                  <a:srgbClr val="232323"/>
                </a:solidFill>
                <a:latin typeface="Arial" panose="020B0604020202020204" pitchFamily="34" charset="0"/>
                <a:cs typeface="Arial" panose="020B0604020202020204" pitchFamily="34" charset="0"/>
              </a:defRPr>
            </a:lvl2pPr>
            <a:lvl3pPr marL="804863" indent="-228600">
              <a:buSzPct val="60000"/>
              <a:buFont typeface="Symbol" panose="05050102010706020507" pitchFamily="18" charset="2"/>
              <a:buChar char="-"/>
              <a:defRPr sz="1400">
                <a:solidFill>
                  <a:srgbClr val="232323"/>
                </a:solidFill>
                <a:latin typeface="Arial" panose="020B0604020202020204" pitchFamily="34" charset="0"/>
                <a:cs typeface="Arial" panose="020B0604020202020204" pitchFamily="34" charset="0"/>
              </a:defRPr>
            </a:lvl3pPr>
            <a:lvl4pPr>
              <a:defRPr>
                <a:solidFill>
                  <a:srgbClr val="232323"/>
                </a:solidFill>
                <a:latin typeface="Arial" panose="020B0604020202020204" pitchFamily="34" charset="0"/>
                <a:cs typeface="Arial" panose="020B0604020202020204" pitchFamily="34" charset="0"/>
              </a:defRPr>
            </a:lvl4pPr>
            <a:lvl5pPr>
              <a:defRPr>
                <a:solidFill>
                  <a:srgbClr val="232323"/>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16" name="Text Placeholder 15"/>
          <p:cNvSpPr>
            <a:spLocks noGrp="1"/>
          </p:cNvSpPr>
          <p:nvPr>
            <p:ph type="body" sz="quarter" idx="13"/>
          </p:nvPr>
        </p:nvSpPr>
        <p:spPr>
          <a:xfrm>
            <a:off x="250825" y="1701904"/>
            <a:ext cx="7918972"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smtClean="0"/>
              <a:t>Click to edit Master text styles</a:t>
            </a:r>
          </a:p>
        </p:txBody>
      </p:sp>
      <p:sp>
        <p:nvSpPr>
          <p:cNvPr id="23" name="Footer Placeholder 12"/>
          <p:cNvSpPr>
            <a:spLocks noGrp="1"/>
          </p:cNvSpPr>
          <p:nvPr>
            <p:ph type="ftr" sz="quarter" idx="14"/>
          </p:nvPr>
        </p:nvSpPr>
        <p:spPr/>
        <p:txBody>
          <a:bodyPr/>
          <a:lstStyle>
            <a:lvl1pPr algn="l">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3797639A-A0C6-46E8-A9CF-653F221B3F97}"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2" name="Title 1"/>
          <p:cNvSpPr>
            <a:spLocks noGrp="1"/>
          </p:cNvSpPr>
          <p:nvPr>
            <p:ph type="title"/>
          </p:nvPr>
        </p:nvSpPr>
        <p:spPr>
          <a:xfrm>
            <a:off x="250825" y="1268760"/>
            <a:ext cx="7921625"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altLang="de-DE" smtClean="0"/>
              <a:t>Click to edit Master title style</a:t>
            </a:r>
            <a:endParaRPr lang="de-DE" dirty="0"/>
          </a:p>
        </p:txBody>
      </p:sp>
      <p:sp>
        <p:nvSpPr>
          <p:cNvPr id="3" name="Content Placeholder 2"/>
          <p:cNvSpPr>
            <a:spLocks noGrp="1"/>
          </p:cNvSpPr>
          <p:nvPr>
            <p:ph idx="1"/>
          </p:nvPr>
        </p:nvSpPr>
        <p:spPr>
          <a:xfrm>
            <a:off x="250825" y="2237963"/>
            <a:ext cx="7921625" cy="246221"/>
          </a:xfrm>
          <a:prstGeom prst="rect">
            <a:avLst/>
          </a:prstGeom>
        </p:spPr>
        <p:txBody>
          <a:bodyPr wrap="square" lIns="0" tIns="0" rIns="0" bIns="0">
            <a:spAutoFit/>
          </a:bodyPr>
          <a:lstStyle>
            <a:lvl1pPr marL="0" indent="0">
              <a:spcBef>
                <a:spcPts val="0"/>
              </a:spcBef>
              <a:spcAft>
                <a:spcPts val="1200"/>
              </a:spcAft>
              <a:buNone/>
              <a:defRPr sz="1600" baseline="0">
                <a:solidFill>
                  <a:srgbClr val="232323"/>
                </a:solidFill>
                <a:latin typeface="Scala Sans Offc" panose="020B0504030101020102" pitchFamily="34" charset="0"/>
                <a:cs typeface="Arial" panose="020B0604020202020204" pitchFamily="34" charset="0"/>
              </a:defRPr>
            </a:lvl1pPr>
            <a:lvl2pPr marL="630238" indent="-285750">
              <a:spcBef>
                <a:spcPts val="0"/>
              </a:spcBef>
              <a:spcAft>
                <a:spcPts val="1200"/>
              </a:spcAft>
              <a:buSzPct val="70000"/>
              <a:buFont typeface="Wingdings" panose="05000000000000000000" pitchFamily="2" charset="2"/>
              <a:buChar char="§"/>
              <a:defRPr sz="1400">
                <a:solidFill>
                  <a:srgbClr val="232323"/>
                </a:solidFill>
                <a:latin typeface="Scala Sans Offc" panose="020B0504030101020102" pitchFamily="34" charset="0"/>
                <a:cs typeface="Arial" panose="020B0604020202020204" pitchFamily="34" charset="0"/>
              </a:defRPr>
            </a:lvl2pPr>
            <a:lvl3pPr marL="804863" indent="-228600">
              <a:spcBef>
                <a:spcPts val="0"/>
              </a:spcBef>
              <a:spcAft>
                <a:spcPts val="1200"/>
              </a:spcAft>
              <a:buSzPct val="60000"/>
              <a:buFont typeface="Symbol" panose="05050102010706020507" pitchFamily="18" charset="2"/>
              <a:buChar char="-"/>
              <a:defRPr sz="1400">
                <a:solidFill>
                  <a:srgbClr val="232323"/>
                </a:solidFill>
                <a:latin typeface="Scala Sans Offc" panose="020B0504030101020102" pitchFamily="34" charset="0"/>
                <a:cs typeface="Arial" panose="020B0604020202020204" pitchFamily="34" charset="0"/>
              </a:defRPr>
            </a:lvl3pPr>
            <a:lvl4pPr>
              <a:defRPr>
                <a:solidFill>
                  <a:srgbClr val="232323"/>
                </a:solidFill>
                <a:latin typeface="Arial" panose="020B0604020202020204" pitchFamily="34" charset="0"/>
                <a:cs typeface="Arial" panose="020B0604020202020204" pitchFamily="34" charset="0"/>
              </a:defRPr>
            </a:lvl4pPr>
            <a:lvl5pPr>
              <a:defRPr>
                <a:solidFill>
                  <a:srgbClr val="232323"/>
                </a:solidFill>
                <a:latin typeface="Arial" panose="020B0604020202020204" pitchFamily="34" charset="0"/>
                <a:cs typeface="Arial" panose="020B0604020202020204" pitchFamily="34" charset="0"/>
              </a:defRPr>
            </a:lvl5pPr>
          </a:lstStyle>
          <a:p>
            <a:pPr lvl="0"/>
            <a:r>
              <a:rPr lang="en-US" dirty="0" smtClean="0"/>
              <a:t>Click to edit Master text styles</a:t>
            </a:r>
          </a:p>
        </p:txBody>
      </p:sp>
      <p:sp>
        <p:nvSpPr>
          <p:cNvPr id="6" name="Text Placeholder 15"/>
          <p:cNvSpPr>
            <a:spLocks noGrp="1"/>
          </p:cNvSpPr>
          <p:nvPr>
            <p:ph type="body" sz="quarter" idx="13"/>
          </p:nvPr>
        </p:nvSpPr>
        <p:spPr>
          <a:xfrm>
            <a:off x="250825" y="1701904"/>
            <a:ext cx="7918972"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smtClean="0"/>
              <a:t>Click to edit Master text styles</a:t>
            </a:r>
          </a:p>
        </p:txBody>
      </p:sp>
      <p:sp>
        <p:nvSpPr>
          <p:cNvPr id="7" name="Footer Placeholder 12"/>
          <p:cNvSpPr>
            <a:spLocks noGrp="1"/>
          </p:cNvSpPr>
          <p:nvPr>
            <p:ph type="ftr" sz="quarter" idx="14"/>
          </p:nvPr>
        </p:nvSpPr>
        <p:spPr/>
        <p:txBody>
          <a:bodyPr/>
          <a:lstStyle>
            <a:lvl1pPr algn="l" fontAlgn="auto">
              <a:spcBef>
                <a:spcPts val="0"/>
              </a:spcBef>
              <a:spcAft>
                <a:spcPts val="0"/>
              </a:spcAft>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ts and Text">
    <p:spTree>
      <p:nvGrpSpPr>
        <p:cNvPr id="1" name=""/>
        <p:cNvGrpSpPr/>
        <p:nvPr/>
      </p:nvGrpSpPr>
      <p:grpSpPr>
        <a:xfrm>
          <a:off x="0" y="0"/>
          <a:ext cx="0" cy="0"/>
          <a:chOff x="0" y="0"/>
          <a:chExt cx="0" cy="0"/>
        </a:xfrm>
      </p:grpSpPr>
      <p:sp>
        <p:nvSpPr>
          <p:cNvPr id="5" name="TextBox 3"/>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EE6FD158-A0B0-4508-A0CF-41393F97E645}"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2" name="Title 1"/>
          <p:cNvSpPr>
            <a:spLocks noGrp="1"/>
          </p:cNvSpPr>
          <p:nvPr>
            <p:ph type="title"/>
          </p:nvPr>
        </p:nvSpPr>
        <p:spPr>
          <a:xfrm>
            <a:off x="250825" y="1268760"/>
            <a:ext cx="8007350"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altLang="de-DE" dirty="0" smtClean="0"/>
              <a:t>Click to edit Master title style</a:t>
            </a:r>
            <a:endParaRPr lang="de-DE" dirty="0"/>
          </a:p>
        </p:txBody>
      </p:sp>
      <p:sp>
        <p:nvSpPr>
          <p:cNvPr id="16" name="Text Placeholder 15"/>
          <p:cNvSpPr>
            <a:spLocks noGrp="1"/>
          </p:cNvSpPr>
          <p:nvPr>
            <p:ph type="body" sz="quarter" idx="13"/>
          </p:nvPr>
        </p:nvSpPr>
        <p:spPr>
          <a:xfrm>
            <a:off x="250825" y="1701904"/>
            <a:ext cx="8007350"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altLang="de-DE" smtClean="0"/>
              <a:t>Click to edit Master text styles</a:t>
            </a:r>
          </a:p>
        </p:txBody>
      </p:sp>
      <p:sp>
        <p:nvSpPr>
          <p:cNvPr id="9" name="Text Placeholder 8"/>
          <p:cNvSpPr>
            <a:spLocks noGrp="1"/>
          </p:cNvSpPr>
          <p:nvPr>
            <p:ph type="body" sz="quarter" idx="15"/>
          </p:nvPr>
        </p:nvSpPr>
        <p:spPr>
          <a:xfrm>
            <a:off x="250826" y="2235200"/>
            <a:ext cx="8007350" cy="907941"/>
          </a:xfrm>
          <a:prstGeom prst="rect">
            <a:avLst/>
          </a:prstGeom>
        </p:spPr>
        <p:txBody>
          <a:bodyPr lIns="0" tIns="0" rIns="0" bIns="0">
            <a:spAutoFit/>
          </a:bodyPr>
          <a:lstStyle>
            <a:lvl1pPr>
              <a:spcBef>
                <a:spcPts val="0"/>
              </a:spcBef>
              <a:spcAft>
                <a:spcPts val="1200"/>
              </a:spcAft>
              <a:defRPr sz="1600">
                <a:solidFill>
                  <a:srgbClr val="232323"/>
                </a:solidFill>
                <a:latin typeface="Scala Sans Offc" panose="020B0504030101020102" pitchFamily="34" charset="0"/>
              </a:defRPr>
            </a:lvl1pPr>
            <a:lvl2pPr marL="742950" indent="-285750">
              <a:spcBef>
                <a:spcPts val="0"/>
              </a:spcBef>
              <a:spcAft>
                <a:spcPts val="600"/>
              </a:spcAft>
              <a:buSzPct val="70000"/>
              <a:buFont typeface="Wingdings" panose="05000000000000000000" pitchFamily="2" charset="2"/>
              <a:buChar char="§"/>
              <a:defRPr sz="1400">
                <a:solidFill>
                  <a:srgbClr val="232323"/>
                </a:solidFill>
                <a:latin typeface="Scala Sans Offc" panose="020B0504030101020102" pitchFamily="34" charset="0"/>
              </a:defRPr>
            </a:lvl2pPr>
            <a:lvl3pPr marL="1143000" indent="-228600">
              <a:spcBef>
                <a:spcPts val="0"/>
              </a:spcBef>
              <a:spcAft>
                <a:spcPts val="600"/>
              </a:spcAft>
              <a:buSzPct val="70000"/>
              <a:buFont typeface="Symbol" panose="05050102010706020507" pitchFamily="18" charset="2"/>
              <a:buChar char="-"/>
              <a:defRPr sz="1400">
                <a:solidFill>
                  <a:srgbClr val="232323"/>
                </a:solidFill>
                <a:latin typeface="Scala Sans Offc" panose="020B0504030101020102" pitchFamily="34" charset="0"/>
              </a:defRPr>
            </a:lvl3pPr>
            <a:lvl4pPr>
              <a:defRPr sz="1600">
                <a:latin typeface="Scala Sans Offc" panose="020B0504030101020102" pitchFamily="34" charset="0"/>
              </a:defRPr>
            </a:lvl4pPr>
            <a:lvl5pPr>
              <a:defRPr sz="1600">
                <a:latin typeface="Scala Sans Offc" panose="020B0504030101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Footer Placeholder 12"/>
          <p:cNvSpPr>
            <a:spLocks noGrp="1"/>
          </p:cNvSpPr>
          <p:nvPr>
            <p:ph type="ftr" sz="quarter" idx="16"/>
          </p:nvPr>
        </p:nvSpPr>
        <p:spPr>
          <a:xfrm>
            <a:off x="250825" y="6505575"/>
            <a:ext cx="5041900" cy="236538"/>
          </a:xfrm>
          <a:prstGeom prst="rect">
            <a:avLst/>
          </a:prstGeom>
        </p:spPr>
        <p:txBody>
          <a:bodyPr wrap="square" lIns="0" rtlCol="0">
            <a:spAutoFit/>
          </a:bodyPr>
          <a:lstStyle>
            <a:lvl1pPr algn="l" fontAlgn="auto">
              <a:spcBef>
                <a:spcPts val="0"/>
              </a:spcBef>
              <a:spcAft>
                <a:spcPts val="0"/>
              </a:spcAft>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llustration">
    <p:spTree>
      <p:nvGrpSpPr>
        <p:cNvPr id="1" name=""/>
        <p:cNvGrpSpPr/>
        <p:nvPr/>
      </p:nvGrpSpPr>
      <p:grpSpPr>
        <a:xfrm>
          <a:off x="0" y="0"/>
          <a:ext cx="0" cy="0"/>
          <a:chOff x="0" y="0"/>
          <a:chExt cx="0" cy="0"/>
        </a:xfrm>
      </p:grpSpPr>
      <p:sp>
        <p:nvSpPr>
          <p:cNvPr id="6" name="TextBox 3"/>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6EA73DDE-AF93-4800-BC32-21D4C3512646}"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2" name="Title 1"/>
          <p:cNvSpPr>
            <a:spLocks noGrp="1"/>
          </p:cNvSpPr>
          <p:nvPr>
            <p:ph type="title"/>
          </p:nvPr>
        </p:nvSpPr>
        <p:spPr>
          <a:xfrm>
            <a:off x="250825" y="1268760"/>
            <a:ext cx="8007350"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smtClean="0"/>
              <a:t>Click to edit Master title style</a:t>
            </a:r>
            <a:endParaRPr lang="de-DE" dirty="0"/>
          </a:p>
        </p:txBody>
      </p:sp>
      <p:sp>
        <p:nvSpPr>
          <p:cNvPr id="16" name="Text Placeholder 15"/>
          <p:cNvSpPr>
            <a:spLocks noGrp="1"/>
          </p:cNvSpPr>
          <p:nvPr>
            <p:ph type="body" sz="quarter" idx="13"/>
          </p:nvPr>
        </p:nvSpPr>
        <p:spPr>
          <a:xfrm>
            <a:off x="250825" y="1701904"/>
            <a:ext cx="8004668"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altLang="de-DE" smtClean="0"/>
              <a:t>Click to edit Master text styles</a:t>
            </a:r>
          </a:p>
        </p:txBody>
      </p:sp>
      <p:sp>
        <p:nvSpPr>
          <p:cNvPr id="5" name="Content Placeholder 4"/>
          <p:cNvSpPr>
            <a:spLocks noGrp="1"/>
          </p:cNvSpPr>
          <p:nvPr>
            <p:ph sz="quarter" idx="14"/>
          </p:nvPr>
        </p:nvSpPr>
        <p:spPr>
          <a:xfrm>
            <a:off x="250825" y="2235200"/>
            <a:ext cx="7993063" cy="4146550"/>
          </a:xfrm>
          <a:prstGeom prst="rect">
            <a:avLst/>
          </a:prstGeom>
        </p:spPr>
        <p:txBody>
          <a:bodyPr lIns="0" tIns="0" rIns="0" bIns="0"/>
          <a:lstStyle>
            <a:lvl1pPr algn="l" defTabSz="914400" rtl="0" eaLnBrk="1" latinLnBrk="0" hangingPunct="1">
              <a:spcBef>
                <a:spcPts val="0"/>
              </a:spcBef>
              <a:spcAft>
                <a:spcPts val="1200"/>
              </a:spcAft>
              <a:defRPr lang="en-US" sz="1600" kern="1200" baseline="0" dirty="0" smtClean="0">
                <a:solidFill>
                  <a:srgbClr val="232323"/>
                </a:solidFill>
                <a:latin typeface="Scala Sans Offc" panose="020B0504030101020102" pitchFamily="34" charset="0"/>
                <a:ea typeface="+mn-ea"/>
                <a:cs typeface="Arial" panose="020B0604020202020204" pitchFamily="34" charset="0"/>
              </a:defRPr>
            </a:lvl1pPr>
            <a:lvl2pPr marL="742950" indent="-285750" algn="l" defTabSz="914400" rtl="0" eaLnBrk="1" latinLnBrk="0" hangingPunct="1">
              <a:spcBef>
                <a:spcPts val="0"/>
              </a:spcBef>
              <a:spcAft>
                <a:spcPts val="600"/>
              </a:spcAft>
              <a:buSzPct val="70000"/>
              <a:buFont typeface="Wingdings" panose="05000000000000000000" pitchFamily="2" charset="2"/>
              <a:buChar char="§"/>
              <a:defRPr lang="en-US" sz="1400" kern="1200" dirty="0" smtClean="0">
                <a:solidFill>
                  <a:srgbClr val="232323"/>
                </a:solidFill>
                <a:latin typeface="Scala Sans Offc" panose="020B0504030101020102" pitchFamily="34" charset="0"/>
                <a:ea typeface="+mn-ea"/>
                <a:cs typeface="Arial" panose="020B0604020202020204" pitchFamily="34" charset="0"/>
              </a:defRPr>
            </a:lvl2pPr>
            <a:lvl3pPr marL="1143000" indent="-228600" algn="l" defTabSz="914400" rtl="0" eaLnBrk="1" latinLnBrk="0" hangingPunct="1">
              <a:spcBef>
                <a:spcPts val="0"/>
              </a:spcBef>
              <a:spcAft>
                <a:spcPts val="600"/>
              </a:spcAft>
              <a:buSzPct val="70000"/>
              <a:buFont typeface="Symbol" panose="05050102010706020507" pitchFamily="18" charset="2"/>
              <a:buChar char="-"/>
              <a:defRPr lang="en-US" sz="1400" kern="1200" dirty="0" smtClean="0">
                <a:solidFill>
                  <a:srgbClr val="232323"/>
                </a:solidFill>
                <a:latin typeface="Scala Sans Offc" panose="020B0504030101020102" pitchFamily="34" charset="0"/>
                <a:ea typeface="+mn-ea"/>
                <a:cs typeface="Arial" panose="020B0604020202020204" pitchFamily="34" charset="0"/>
              </a:defRPr>
            </a:lvl3pPr>
            <a:lvl4pPr algn="l" defTabSz="914400" rtl="0" eaLnBrk="1" latinLnBrk="0" hangingPunct="1">
              <a:spcBef>
                <a:spcPct val="20000"/>
              </a:spcBef>
              <a:defRPr lang="en-US" sz="1600" kern="1200" dirty="0" smtClean="0">
                <a:solidFill>
                  <a:srgbClr val="232323"/>
                </a:solidFill>
                <a:latin typeface="Arial" panose="020B0604020202020204" pitchFamily="34" charset="0"/>
                <a:ea typeface="+mn-ea"/>
                <a:cs typeface="Arial" panose="020B0604020202020204" pitchFamily="34" charset="0"/>
              </a:defRPr>
            </a:lvl4pPr>
            <a:lvl5pPr algn="l" defTabSz="914400" rtl="0" eaLnBrk="1" latinLnBrk="0" hangingPunct="1">
              <a:spcBef>
                <a:spcPct val="20000"/>
              </a:spcBef>
              <a:defRPr lang="de-DE" sz="1600" kern="1200" dirty="0">
                <a:solidFill>
                  <a:srgbClr val="232323"/>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p:txBody>
      </p:sp>
      <p:sp>
        <p:nvSpPr>
          <p:cNvPr id="7" name="Footer Placeholder 12"/>
          <p:cNvSpPr>
            <a:spLocks noGrp="1"/>
          </p:cNvSpPr>
          <p:nvPr>
            <p:ph type="ftr" sz="quarter" idx="15"/>
          </p:nvPr>
        </p:nvSpPr>
        <p:spPr>
          <a:xfrm>
            <a:off x="250825" y="6505575"/>
            <a:ext cx="5041900" cy="236538"/>
          </a:xfrm>
          <a:prstGeom prst="rect">
            <a:avLst/>
          </a:prstGeom>
        </p:spPr>
        <p:txBody>
          <a:bodyPr wrap="square" lIns="0" rtlCol="0">
            <a:spAutoFit/>
          </a:bodyPr>
          <a:lstStyle>
            <a:lvl1pPr algn="l" fontAlgn="auto">
              <a:spcBef>
                <a:spcPts val="0"/>
              </a:spcBef>
              <a:spcAft>
                <a:spcPts val="0"/>
              </a:spcAft>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llustration with caption">
    <p:spTree>
      <p:nvGrpSpPr>
        <p:cNvPr id="1" name=""/>
        <p:cNvGrpSpPr/>
        <p:nvPr/>
      </p:nvGrpSpPr>
      <p:grpSpPr>
        <a:xfrm>
          <a:off x="0" y="0"/>
          <a:ext cx="0" cy="0"/>
          <a:chOff x="0" y="0"/>
          <a:chExt cx="0" cy="0"/>
        </a:xfrm>
      </p:grpSpPr>
      <p:sp>
        <p:nvSpPr>
          <p:cNvPr id="6" name="TextBox 3"/>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C33C0681-16FA-4D6A-8A45-DA6FE61C3213}"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2" name="Title 1"/>
          <p:cNvSpPr>
            <a:spLocks noGrp="1"/>
          </p:cNvSpPr>
          <p:nvPr>
            <p:ph type="title"/>
          </p:nvPr>
        </p:nvSpPr>
        <p:spPr>
          <a:xfrm>
            <a:off x="250825" y="1268760"/>
            <a:ext cx="8007350"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smtClean="0"/>
              <a:t>Click to edit Master title style</a:t>
            </a:r>
            <a:endParaRPr lang="de-DE" dirty="0"/>
          </a:p>
        </p:txBody>
      </p:sp>
      <p:sp>
        <p:nvSpPr>
          <p:cNvPr id="3" name="Content Placeholder 2"/>
          <p:cNvSpPr>
            <a:spLocks noGrp="1"/>
          </p:cNvSpPr>
          <p:nvPr>
            <p:ph idx="1"/>
          </p:nvPr>
        </p:nvSpPr>
        <p:spPr>
          <a:xfrm>
            <a:off x="237923" y="6197084"/>
            <a:ext cx="7921625" cy="184666"/>
          </a:xfrm>
          <a:prstGeom prst="rect">
            <a:avLst/>
          </a:prstGeom>
        </p:spPr>
        <p:txBody>
          <a:bodyPr wrap="square" lIns="0" tIns="0" rIns="0" bIns="0">
            <a:spAutoFit/>
          </a:bodyPr>
          <a:lstStyle>
            <a:lvl1pPr marL="0" indent="0" algn="ctr">
              <a:buNone/>
              <a:defRPr sz="1200">
                <a:solidFill>
                  <a:srgbClr val="232323"/>
                </a:solidFill>
                <a:latin typeface="Scala Sans Offc" panose="020B0504030101020102" pitchFamily="34" charset="0"/>
                <a:cs typeface="Arial" panose="020B0604020202020204" pitchFamily="34" charset="0"/>
              </a:defRPr>
            </a:lvl1pPr>
            <a:lvl2pPr marL="630238" indent="-285750">
              <a:buSzPct val="70000"/>
              <a:buFont typeface="Wingdings" panose="05000000000000000000" pitchFamily="2" charset="2"/>
              <a:buChar char="§"/>
              <a:defRPr sz="1400">
                <a:solidFill>
                  <a:srgbClr val="232323"/>
                </a:solidFill>
                <a:latin typeface="Arial" panose="020B0604020202020204" pitchFamily="34" charset="0"/>
                <a:cs typeface="Arial" panose="020B0604020202020204" pitchFamily="34" charset="0"/>
              </a:defRPr>
            </a:lvl2pPr>
            <a:lvl3pPr marL="804863" indent="-228600">
              <a:buSzPct val="60000"/>
              <a:buFont typeface="Symbol" panose="05050102010706020507" pitchFamily="18" charset="2"/>
              <a:buChar char="-"/>
              <a:defRPr sz="1400">
                <a:solidFill>
                  <a:srgbClr val="232323"/>
                </a:solidFill>
                <a:latin typeface="Arial" panose="020B0604020202020204" pitchFamily="34" charset="0"/>
                <a:cs typeface="Arial" panose="020B0604020202020204" pitchFamily="34" charset="0"/>
              </a:defRPr>
            </a:lvl3pPr>
            <a:lvl4pPr>
              <a:defRPr>
                <a:solidFill>
                  <a:srgbClr val="232323"/>
                </a:solidFill>
                <a:latin typeface="Arial" panose="020B0604020202020204" pitchFamily="34" charset="0"/>
                <a:cs typeface="Arial" panose="020B0604020202020204" pitchFamily="34" charset="0"/>
              </a:defRPr>
            </a:lvl4pPr>
            <a:lvl5pPr>
              <a:defRPr>
                <a:solidFill>
                  <a:srgbClr val="232323"/>
                </a:solidFill>
                <a:latin typeface="Arial" panose="020B0604020202020204" pitchFamily="34" charset="0"/>
                <a:cs typeface="Arial" panose="020B0604020202020204" pitchFamily="34" charset="0"/>
              </a:defRPr>
            </a:lvl5pPr>
          </a:lstStyle>
          <a:p>
            <a:pPr lvl="0"/>
            <a:r>
              <a:rPr lang="en-US" dirty="0" smtClean="0"/>
              <a:t>Click to edit Master text styles</a:t>
            </a:r>
          </a:p>
        </p:txBody>
      </p:sp>
      <p:sp>
        <p:nvSpPr>
          <p:cNvPr id="16" name="Text Placeholder 15"/>
          <p:cNvSpPr>
            <a:spLocks noGrp="1"/>
          </p:cNvSpPr>
          <p:nvPr>
            <p:ph type="body" sz="quarter" idx="13"/>
          </p:nvPr>
        </p:nvSpPr>
        <p:spPr>
          <a:xfrm>
            <a:off x="250825" y="1701904"/>
            <a:ext cx="8004668"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altLang="de-DE" smtClean="0"/>
              <a:t>Click to edit Master text styles</a:t>
            </a:r>
          </a:p>
        </p:txBody>
      </p:sp>
      <p:sp>
        <p:nvSpPr>
          <p:cNvPr id="8" name="Content Placeholder 4"/>
          <p:cNvSpPr>
            <a:spLocks noGrp="1"/>
          </p:cNvSpPr>
          <p:nvPr>
            <p:ph sz="quarter" idx="14"/>
          </p:nvPr>
        </p:nvSpPr>
        <p:spPr>
          <a:xfrm>
            <a:off x="250825" y="2235200"/>
            <a:ext cx="7993063" cy="3858096"/>
          </a:xfrm>
          <a:prstGeom prst="rect">
            <a:avLst/>
          </a:prstGeom>
        </p:spPr>
        <p:txBody>
          <a:bodyPr lIns="0" tIns="0" rIns="0" bIns="0"/>
          <a:lstStyle>
            <a:lvl1pPr algn="l" defTabSz="914400" rtl="0" eaLnBrk="1" latinLnBrk="0" hangingPunct="1">
              <a:spcBef>
                <a:spcPts val="0"/>
              </a:spcBef>
              <a:spcAft>
                <a:spcPts val="1200"/>
              </a:spcAft>
              <a:defRPr lang="en-US" sz="1600" kern="1200" baseline="0" dirty="0" smtClean="0">
                <a:solidFill>
                  <a:srgbClr val="232323"/>
                </a:solidFill>
                <a:latin typeface="Scala Sans Offc" panose="020B0504030101020102" pitchFamily="34" charset="0"/>
                <a:ea typeface="+mn-ea"/>
                <a:cs typeface="Arial" panose="020B0604020202020204" pitchFamily="34" charset="0"/>
              </a:defRPr>
            </a:lvl1pPr>
            <a:lvl2pPr marL="742950" indent="-285750" algn="l" defTabSz="914400" rtl="0" eaLnBrk="1" latinLnBrk="0" hangingPunct="1">
              <a:spcBef>
                <a:spcPts val="0"/>
              </a:spcBef>
              <a:spcAft>
                <a:spcPts val="600"/>
              </a:spcAft>
              <a:buSzPct val="70000"/>
              <a:buFont typeface="Wingdings" panose="05000000000000000000" pitchFamily="2" charset="2"/>
              <a:buChar char="§"/>
              <a:defRPr lang="en-US" sz="1400" kern="1200" dirty="0" smtClean="0">
                <a:solidFill>
                  <a:srgbClr val="232323"/>
                </a:solidFill>
                <a:latin typeface="Scala Sans Offc" panose="020B0504030101020102" pitchFamily="34" charset="0"/>
                <a:ea typeface="+mn-ea"/>
                <a:cs typeface="Arial" panose="020B0604020202020204" pitchFamily="34" charset="0"/>
              </a:defRPr>
            </a:lvl2pPr>
            <a:lvl3pPr marL="1143000" indent="-228600" algn="l" defTabSz="914400" rtl="0" eaLnBrk="1" latinLnBrk="0" hangingPunct="1">
              <a:spcBef>
                <a:spcPts val="0"/>
              </a:spcBef>
              <a:spcAft>
                <a:spcPts val="600"/>
              </a:spcAft>
              <a:buSzPct val="70000"/>
              <a:buFont typeface="Symbol" panose="05050102010706020507" pitchFamily="18" charset="2"/>
              <a:buChar char="-"/>
              <a:defRPr lang="en-US" sz="1400" kern="1200" dirty="0" smtClean="0">
                <a:solidFill>
                  <a:srgbClr val="232323"/>
                </a:solidFill>
                <a:latin typeface="Scala Sans Offc" panose="020B0504030101020102" pitchFamily="34" charset="0"/>
                <a:ea typeface="+mn-ea"/>
                <a:cs typeface="Arial" panose="020B0604020202020204" pitchFamily="34" charset="0"/>
              </a:defRPr>
            </a:lvl3pPr>
            <a:lvl4pPr algn="l" defTabSz="914400" rtl="0" eaLnBrk="1" latinLnBrk="0" hangingPunct="1">
              <a:spcBef>
                <a:spcPct val="20000"/>
              </a:spcBef>
              <a:defRPr lang="en-US" sz="1600" kern="1200" dirty="0" smtClean="0">
                <a:solidFill>
                  <a:srgbClr val="232323"/>
                </a:solidFill>
                <a:latin typeface="Arial" panose="020B0604020202020204" pitchFamily="34" charset="0"/>
                <a:ea typeface="+mn-ea"/>
                <a:cs typeface="Arial" panose="020B0604020202020204" pitchFamily="34" charset="0"/>
              </a:defRPr>
            </a:lvl4pPr>
            <a:lvl5pPr algn="l" defTabSz="914400" rtl="0" eaLnBrk="1" latinLnBrk="0" hangingPunct="1">
              <a:spcBef>
                <a:spcPct val="20000"/>
              </a:spcBef>
              <a:defRPr lang="de-DE" sz="1600" kern="1200" dirty="0">
                <a:solidFill>
                  <a:srgbClr val="232323"/>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p:txBody>
      </p:sp>
      <p:sp>
        <p:nvSpPr>
          <p:cNvPr id="7" name="Footer Placeholder 12"/>
          <p:cNvSpPr>
            <a:spLocks noGrp="1"/>
          </p:cNvSpPr>
          <p:nvPr>
            <p:ph type="ftr" sz="quarter" idx="15"/>
          </p:nvPr>
        </p:nvSpPr>
        <p:spPr>
          <a:xfrm>
            <a:off x="250825" y="6505575"/>
            <a:ext cx="5041900" cy="236538"/>
          </a:xfrm>
          <a:prstGeom prst="rect">
            <a:avLst/>
          </a:prstGeom>
        </p:spPr>
        <p:txBody>
          <a:bodyPr wrap="square" lIns="0" rtlCol="0">
            <a:spAutoFit/>
          </a:bodyPr>
          <a:lstStyle>
            <a:lvl1pPr algn="l" fontAlgn="auto">
              <a:spcBef>
                <a:spcPts val="0"/>
              </a:spcBef>
              <a:spcAft>
                <a:spcPts val="0"/>
              </a:spcAft>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illustration on the right">
    <p:spTree>
      <p:nvGrpSpPr>
        <p:cNvPr id="1" name=""/>
        <p:cNvGrpSpPr/>
        <p:nvPr/>
      </p:nvGrpSpPr>
      <p:grpSpPr>
        <a:xfrm>
          <a:off x="0" y="0"/>
          <a:ext cx="0" cy="0"/>
          <a:chOff x="0" y="0"/>
          <a:chExt cx="0" cy="0"/>
        </a:xfrm>
      </p:grpSpPr>
      <p:sp>
        <p:nvSpPr>
          <p:cNvPr id="6" name="TextBox 3"/>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74ADBE52-F9DD-4515-9AC4-F2785E24BAAC}"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2" name="Title 1"/>
          <p:cNvSpPr>
            <a:spLocks noGrp="1"/>
          </p:cNvSpPr>
          <p:nvPr>
            <p:ph type="title"/>
          </p:nvPr>
        </p:nvSpPr>
        <p:spPr>
          <a:xfrm>
            <a:off x="250825" y="1268760"/>
            <a:ext cx="8007350"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smtClean="0"/>
              <a:t>Click to edit Master title style</a:t>
            </a:r>
            <a:endParaRPr lang="de-DE" dirty="0"/>
          </a:p>
        </p:txBody>
      </p:sp>
      <p:sp>
        <p:nvSpPr>
          <p:cNvPr id="16" name="Text Placeholder 15"/>
          <p:cNvSpPr>
            <a:spLocks noGrp="1"/>
          </p:cNvSpPr>
          <p:nvPr>
            <p:ph type="body" sz="quarter" idx="13"/>
          </p:nvPr>
        </p:nvSpPr>
        <p:spPr>
          <a:xfrm>
            <a:off x="250825" y="1701904"/>
            <a:ext cx="8004668"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dirty="0" smtClean="0"/>
              <a:t>Click to edit Master text styles</a:t>
            </a:r>
          </a:p>
        </p:txBody>
      </p:sp>
      <p:sp>
        <p:nvSpPr>
          <p:cNvPr id="5" name="Picture Placeholder 4"/>
          <p:cNvSpPr>
            <a:spLocks noGrp="1"/>
          </p:cNvSpPr>
          <p:nvPr>
            <p:ph type="pic" sz="quarter" idx="14"/>
          </p:nvPr>
        </p:nvSpPr>
        <p:spPr>
          <a:xfrm>
            <a:off x="4572000" y="2235200"/>
            <a:ext cx="3671888" cy="4146550"/>
          </a:xfrm>
          <a:prstGeom prst="rect">
            <a:avLst/>
          </a:prstGeom>
        </p:spPr>
        <p:txBody>
          <a:bodyPr anchor="ctr"/>
          <a:lstStyle>
            <a:lvl1pPr marL="0" indent="0" algn="ctr">
              <a:buNone/>
              <a:defRPr sz="1800">
                <a:latin typeface="Scala Sans Offc" panose="020B0504030101020102" pitchFamily="34" charset="0"/>
                <a:cs typeface="Arial" panose="020B0604020202020204" pitchFamily="34" charset="0"/>
              </a:defRPr>
            </a:lvl1pPr>
          </a:lstStyle>
          <a:p>
            <a:pPr lvl="0"/>
            <a:r>
              <a:rPr lang="en-US" noProof="0" smtClean="0"/>
              <a:t>Click icon to add picture</a:t>
            </a:r>
            <a:endParaRPr lang="de-DE" noProof="0" dirty="0" smtClean="0"/>
          </a:p>
        </p:txBody>
      </p:sp>
      <p:sp>
        <p:nvSpPr>
          <p:cNvPr id="8" name="Text Placeholder 7"/>
          <p:cNvSpPr>
            <a:spLocks noGrp="1"/>
          </p:cNvSpPr>
          <p:nvPr>
            <p:ph type="body" sz="quarter" idx="16"/>
          </p:nvPr>
        </p:nvSpPr>
        <p:spPr>
          <a:xfrm>
            <a:off x="250825" y="2235200"/>
            <a:ext cx="4249738" cy="907941"/>
          </a:xfrm>
          <a:prstGeom prst="rect">
            <a:avLst/>
          </a:prstGeom>
        </p:spPr>
        <p:txBody>
          <a:bodyPr wrap="square" lIns="0" tIns="0" rIns="0" bIns="0">
            <a:spAutoFit/>
          </a:bodyPr>
          <a:lstStyle>
            <a:lvl1pPr>
              <a:spcBef>
                <a:spcPts val="0"/>
              </a:spcBef>
              <a:spcAft>
                <a:spcPts val="1200"/>
              </a:spcAft>
              <a:defRPr sz="1600">
                <a:solidFill>
                  <a:srgbClr val="232323"/>
                </a:solidFill>
                <a:latin typeface="Scala Sans Offc" panose="020B0504030101020102" pitchFamily="34" charset="0"/>
              </a:defRPr>
            </a:lvl1pPr>
            <a:lvl2pPr marL="742950" indent="-285750">
              <a:spcBef>
                <a:spcPts val="0"/>
              </a:spcBef>
              <a:spcAft>
                <a:spcPts val="600"/>
              </a:spcAft>
              <a:buSzPct val="70000"/>
              <a:buFont typeface="Wingdings" panose="05000000000000000000" pitchFamily="2" charset="2"/>
              <a:buChar char="§"/>
              <a:defRPr sz="1400">
                <a:solidFill>
                  <a:srgbClr val="232323"/>
                </a:solidFill>
                <a:latin typeface="Scala Sans Offc" panose="020B0504030101020102" pitchFamily="34" charset="0"/>
              </a:defRPr>
            </a:lvl2pPr>
            <a:lvl3pPr marL="1143000" indent="-228600">
              <a:spcBef>
                <a:spcPts val="0"/>
              </a:spcBef>
              <a:spcAft>
                <a:spcPts val="600"/>
              </a:spcAft>
              <a:buSzPct val="70000"/>
              <a:buFont typeface="Symbol" panose="05050102010706020507" pitchFamily="18" charset="2"/>
              <a:buChar char="-"/>
              <a:defRPr sz="1400">
                <a:solidFill>
                  <a:srgbClr val="232323"/>
                </a:solidFill>
                <a:latin typeface="Scala Sans Offc" panose="020B0504030101020102" pitchFamily="34" charset="0"/>
              </a:defRPr>
            </a:lvl3pPr>
            <a:lvl4pPr>
              <a:defRPr sz="1600">
                <a:latin typeface="Scala Sans Offc" panose="020B0504030101020102" pitchFamily="34" charset="0"/>
              </a:defRPr>
            </a:lvl4pPr>
            <a:lvl5pPr>
              <a:defRPr sz="1600">
                <a:latin typeface="Scala Sans Offc" panose="020B0504030101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12"/>
          <p:cNvSpPr>
            <a:spLocks noGrp="1"/>
          </p:cNvSpPr>
          <p:nvPr>
            <p:ph type="ftr" sz="quarter" idx="17"/>
          </p:nvPr>
        </p:nvSpPr>
        <p:spPr>
          <a:xfrm>
            <a:off x="250825" y="6505575"/>
            <a:ext cx="5041900" cy="236538"/>
          </a:xfrm>
          <a:prstGeom prst="rect">
            <a:avLst/>
          </a:prstGeom>
        </p:spPr>
        <p:txBody>
          <a:bodyPr wrap="square" lIns="0" rtlCol="0">
            <a:spAutoFit/>
          </a:bodyPr>
          <a:lstStyle>
            <a:lvl1pPr algn="l" fontAlgn="auto">
              <a:spcBef>
                <a:spcPts val="0"/>
              </a:spcBef>
              <a:spcAft>
                <a:spcPts val="0"/>
              </a:spcAft>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illustration on the left">
    <p:spTree>
      <p:nvGrpSpPr>
        <p:cNvPr id="1" name=""/>
        <p:cNvGrpSpPr/>
        <p:nvPr/>
      </p:nvGrpSpPr>
      <p:grpSpPr>
        <a:xfrm>
          <a:off x="0" y="0"/>
          <a:ext cx="0" cy="0"/>
          <a:chOff x="0" y="0"/>
          <a:chExt cx="0" cy="0"/>
        </a:xfrm>
      </p:grpSpPr>
      <p:sp>
        <p:nvSpPr>
          <p:cNvPr id="6" name="TextBox 3"/>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3D171D23-D90A-4217-A687-1B3C514FCA0B}"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2" name="Title 1"/>
          <p:cNvSpPr>
            <a:spLocks noGrp="1"/>
          </p:cNvSpPr>
          <p:nvPr>
            <p:ph type="title"/>
          </p:nvPr>
        </p:nvSpPr>
        <p:spPr>
          <a:xfrm>
            <a:off x="250825" y="1268760"/>
            <a:ext cx="8010033"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smtClean="0"/>
              <a:t>Click to edit Master title style</a:t>
            </a:r>
            <a:endParaRPr lang="de-DE" dirty="0"/>
          </a:p>
        </p:txBody>
      </p:sp>
      <p:sp>
        <p:nvSpPr>
          <p:cNvPr id="16" name="Text Placeholder 15"/>
          <p:cNvSpPr>
            <a:spLocks noGrp="1"/>
          </p:cNvSpPr>
          <p:nvPr>
            <p:ph type="body" sz="quarter" idx="13"/>
          </p:nvPr>
        </p:nvSpPr>
        <p:spPr>
          <a:xfrm>
            <a:off x="250825" y="1701904"/>
            <a:ext cx="8007350"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smtClean="0"/>
              <a:t>Click to edit Master text styles</a:t>
            </a:r>
          </a:p>
        </p:txBody>
      </p:sp>
      <p:sp>
        <p:nvSpPr>
          <p:cNvPr id="5" name="Picture Placeholder 4"/>
          <p:cNvSpPr>
            <a:spLocks noGrp="1"/>
          </p:cNvSpPr>
          <p:nvPr>
            <p:ph type="pic" sz="quarter" idx="14"/>
          </p:nvPr>
        </p:nvSpPr>
        <p:spPr>
          <a:xfrm>
            <a:off x="250824" y="2224671"/>
            <a:ext cx="4105151" cy="4146550"/>
          </a:xfrm>
          <a:prstGeom prst="rect">
            <a:avLst/>
          </a:prstGeom>
        </p:spPr>
        <p:txBody>
          <a:bodyPr anchor="ctr"/>
          <a:lstStyle>
            <a:lvl1pPr marL="0" indent="0" algn="ctr">
              <a:buNone/>
              <a:defRPr sz="1800">
                <a:latin typeface="Scala Sans Offc" panose="020B0504030101020102" pitchFamily="34" charset="0"/>
                <a:cs typeface="Arial" panose="020B0604020202020204" pitchFamily="34" charset="0"/>
              </a:defRPr>
            </a:lvl1pPr>
          </a:lstStyle>
          <a:p>
            <a:pPr lvl="0"/>
            <a:r>
              <a:rPr lang="en-US" noProof="0" smtClean="0"/>
              <a:t>Click icon to add picture</a:t>
            </a:r>
            <a:endParaRPr lang="de-DE" noProof="0" dirty="0" smtClean="0"/>
          </a:p>
        </p:txBody>
      </p:sp>
      <p:sp>
        <p:nvSpPr>
          <p:cNvPr id="8" name="Text Placeholder 7"/>
          <p:cNvSpPr>
            <a:spLocks noGrp="1"/>
          </p:cNvSpPr>
          <p:nvPr>
            <p:ph type="body" sz="quarter" idx="16"/>
          </p:nvPr>
        </p:nvSpPr>
        <p:spPr>
          <a:xfrm>
            <a:off x="4570412" y="2228931"/>
            <a:ext cx="3687763" cy="907941"/>
          </a:xfrm>
          <a:prstGeom prst="rect">
            <a:avLst/>
          </a:prstGeom>
        </p:spPr>
        <p:txBody>
          <a:bodyPr wrap="square" lIns="0" tIns="0" rIns="0" bIns="0">
            <a:spAutoFit/>
          </a:bodyPr>
          <a:lstStyle>
            <a:lvl1pPr>
              <a:spcBef>
                <a:spcPts val="0"/>
              </a:spcBef>
              <a:spcAft>
                <a:spcPts val="1200"/>
              </a:spcAft>
              <a:defRPr sz="1600">
                <a:solidFill>
                  <a:srgbClr val="232323"/>
                </a:solidFill>
                <a:latin typeface="Scala Sans Offc" panose="020B0504030101020102" pitchFamily="34" charset="0"/>
              </a:defRPr>
            </a:lvl1pPr>
            <a:lvl2pPr marL="742950" indent="-285750">
              <a:spcBef>
                <a:spcPts val="0"/>
              </a:spcBef>
              <a:spcAft>
                <a:spcPts val="600"/>
              </a:spcAft>
              <a:buSzPct val="70000"/>
              <a:buFont typeface="Wingdings" panose="05000000000000000000" pitchFamily="2" charset="2"/>
              <a:buChar char="§"/>
              <a:defRPr sz="1400">
                <a:solidFill>
                  <a:srgbClr val="232323"/>
                </a:solidFill>
                <a:latin typeface="Scala Sans Offc" panose="020B0504030101020102" pitchFamily="34" charset="0"/>
              </a:defRPr>
            </a:lvl2pPr>
            <a:lvl3pPr marL="1143000" indent="-228600">
              <a:spcBef>
                <a:spcPts val="0"/>
              </a:spcBef>
              <a:spcAft>
                <a:spcPts val="600"/>
              </a:spcAft>
              <a:buSzPct val="70000"/>
              <a:buFont typeface="Symbol" panose="05050102010706020507" pitchFamily="18" charset="2"/>
              <a:buChar char="-"/>
              <a:defRPr sz="1400">
                <a:solidFill>
                  <a:srgbClr val="232323"/>
                </a:solidFill>
                <a:latin typeface="Scala Sans Offc" panose="020B0504030101020102" pitchFamily="34" charset="0"/>
              </a:defRPr>
            </a:lvl3pPr>
            <a:lvl4pPr>
              <a:defRPr sz="1600">
                <a:latin typeface="Scala Sans Offc" panose="020B0504030101020102" pitchFamily="34" charset="0"/>
              </a:defRPr>
            </a:lvl4pPr>
            <a:lvl5pPr>
              <a:defRPr sz="1600">
                <a:latin typeface="Scala Sans Offc" panose="020B0504030101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12"/>
          <p:cNvSpPr>
            <a:spLocks noGrp="1"/>
          </p:cNvSpPr>
          <p:nvPr>
            <p:ph type="ftr" sz="quarter" idx="17"/>
          </p:nvPr>
        </p:nvSpPr>
        <p:spPr>
          <a:xfrm>
            <a:off x="250825" y="6505575"/>
            <a:ext cx="5041900" cy="236538"/>
          </a:xfrm>
          <a:prstGeom prst="rect">
            <a:avLst/>
          </a:prstGeom>
        </p:spPr>
        <p:txBody>
          <a:bodyPr wrap="square" lIns="0" rtlCol="0">
            <a:spAutoFit/>
          </a:bodyPr>
          <a:lstStyle>
            <a:lvl1pPr algn="l" fontAlgn="auto">
              <a:spcBef>
                <a:spcPts val="0"/>
              </a:spcBef>
              <a:spcAft>
                <a:spcPts val="0"/>
              </a:spcAft>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2 columns">
    <p:spTree>
      <p:nvGrpSpPr>
        <p:cNvPr id="1" name=""/>
        <p:cNvGrpSpPr/>
        <p:nvPr/>
      </p:nvGrpSpPr>
      <p:grpSpPr>
        <a:xfrm>
          <a:off x="0" y="0"/>
          <a:ext cx="0" cy="0"/>
          <a:chOff x="0" y="0"/>
          <a:chExt cx="0" cy="0"/>
        </a:xfrm>
      </p:grpSpPr>
      <p:sp>
        <p:nvSpPr>
          <p:cNvPr id="6" name="TextBox 3"/>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509EC00B-4A8D-41B6-BA10-5435CC5CD4B6}"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2" name="Title 1"/>
          <p:cNvSpPr>
            <a:spLocks noGrp="1"/>
          </p:cNvSpPr>
          <p:nvPr>
            <p:ph type="title"/>
          </p:nvPr>
        </p:nvSpPr>
        <p:spPr>
          <a:xfrm>
            <a:off x="250825" y="1268760"/>
            <a:ext cx="8007350" cy="430887"/>
          </a:xfrm>
          <a:prstGeom prst="rect">
            <a:avLst/>
          </a:prstGeom>
        </p:spPr>
        <p:txBody>
          <a:bodyPr wrap="square" lIns="0" tIns="0" rIns="0" bIns="0" anchor="t" anchorCtr="0">
            <a:spAutoFit/>
          </a:bodyPr>
          <a:lstStyle>
            <a:lvl1pPr algn="l">
              <a:defRPr sz="2800" baseline="0">
                <a:solidFill>
                  <a:srgbClr val="242C76"/>
                </a:solidFill>
                <a:latin typeface="Scala Sans Offc" panose="020B0504030101020102" pitchFamily="34" charset="0"/>
                <a:cs typeface="Arial" panose="020B0604020202020204" pitchFamily="34" charset="0"/>
              </a:defRPr>
            </a:lvl1pPr>
          </a:lstStyle>
          <a:p>
            <a:r>
              <a:rPr lang="en-US" smtClean="0"/>
              <a:t>Click to edit Master title style</a:t>
            </a:r>
            <a:endParaRPr lang="de-DE" dirty="0"/>
          </a:p>
        </p:txBody>
      </p:sp>
      <p:sp>
        <p:nvSpPr>
          <p:cNvPr id="16" name="Text Placeholder 15"/>
          <p:cNvSpPr>
            <a:spLocks noGrp="1"/>
          </p:cNvSpPr>
          <p:nvPr>
            <p:ph type="body" sz="quarter" idx="13"/>
          </p:nvPr>
        </p:nvSpPr>
        <p:spPr>
          <a:xfrm>
            <a:off x="250825" y="1701904"/>
            <a:ext cx="8004668" cy="276999"/>
          </a:xfrm>
          <a:prstGeom prst="rect">
            <a:avLst/>
          </a:prstGeom>
        </p:spPr>
        <p:txBody>
          <a:bodyPr wrap="square" lIns="0" tIns="0" rIns="0" bIns="0">
            <a:spAutoFit/>
          </a:bodyPr>
          <a:lstStyle>
            <a:lvl1pPr marL="0" indent="0">
              <a:buNone/>
              <a:defRPr sz="1800">
                <a:solidFill>
                  <a:srgbClr val="878787"/>
                </a:solidFill>
                <a:latin typeface="Scala Sans Offc" panose="020B0504030101020102" pitchFamily="34" charset="0"/>
                <a:cs typeface="Arial" panose="020B0604020202020204" pitchFamily="34" charset="0"/>
              </a:defRPr>
            </a:lvl1pPr>
          </a:lstStyle>
          <a:p>
            <a:pPr lvl="0"/>
            <a:r>
              <a:rPr lang="en-US" altLang="de-DE" smtClean="0"/>
              <a:t>Click to edit Master text styles</a:t>
            </a:r>
          </a:p>
        </p:txBody>
      </p:sp>
      <p:sp>
        <p:nvSpPr>
          <p:cNvPr id="8" name="Text Placeholder 7"/>
          <p:cNvSpPr>
            <a:spLocks noGrp="1"/>
          </p:cNvSpPr>
          <p:nvPr>
            <p:ph type="body" sz="quarter" idx="16"/>
          </p:nvPr>
        </p:nvSpPr>
        <p:spPr>
          <a:xfrm>
            <a:off x="250825" y="2235200"/>
            <a:ext cx="4033143" cy="907941"/>
          </a:xfrm>
          <a:prstGeom prst="rect">
            <a:avLst/>
          </a:prstGeom>
        </p:spPr>
        <p:txBody>
          <a:bodyPr wrap="square" lIns="0" tIns="0" rIns="0" bIns="0">
            <a:spAutoFit/>
          </a:bodyPr>
          <a:lstStyle>
            <a:lvl1pPr>
              <a:spcBef>
                <a:spcPts val="0"/>
              </a:spcBef>
              <a:spcAft>
                <a:spcPts val="1200"/>
              </a:spcAft>
              <a:defRPr sz="1600">
                <a:solidFill>
                  <a:srgbClr val="232323"/>
                </a:solidFill>
                <a:latin typeface="Scala Sans Offc" panose="020B0504030101020102" pitchFamily="34" charset="0"/>
              </a:defRPr>
            </a:lvl1pPr>
            <a:lvl2pPr marL="742950" indent="-285750">
              <a:spcBef>
                <a:spcPts val="0"/>
              </a:spcBef>
              <a:spcAft>
                <a:spcPts val="600"/>
              </a:spcAft>
              <a:buSzPct val="70000"/>
              <a:buFont typeface="Wingdings" panose="05000000000000000000" pitchFamily="2" charset="2"/>
              <a:buChar char="§"/>
              <a:defRPr sz="1400">
                <a:solidFill>
                  <a:srgbClr val="232323"/>
                </a:solidFill>
                <a:latin typeface="Scala Sans Offc" panose="020B0504030101020102" pitchFamily="34" charset="0"/>
              </a:defRPr>
            </a:lvl2pPr>
            <a:lvl3pPr marL="1143000" indent="-228600">
              <a:spcBef>
                <a:spcPts val="0"/>
              </a:spcBef>
              <a:spcAft>
                <a:spcPts val="600"/>
              </a:spcAft>
              <a:buSzPct val="70000"/>
              <a:buFont typeface="Symbol" panose="05050102010706020507" pitchFamily="18" charset="2"/>
              <a:buChar char="-"/>
              <a:defRPr sz="1400">
                <a:solidFill>
                  <a:srgbClr val="232323"/>
                </a:solidFill>
                <a:latin typeface="Scala Sans Offc" panose="020B0504030101020102" pitchFamily="34" charset="0"/>
              </a:defRPr>
            </a:lvl3pPr>
            <a:lvl4pPr>
              <a:defRPr sz="1600">
                <a:latin typeface="Scala Sans Offc" panose="020B0504030101020102" pitchFamily="34" charset="0"/>
              </a:defRPr>
            </a:lvl4pPr>
            <a:lvl5pPr>
              <a:defRPr sz="1600">
                <a:latin typeface="Scala Sans Offc" panose="020B0504030101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7"/>
          <p:cNvSpPr>
            <a:spLocks noGrp="1"/>
          </p:cNvSpPr>
          <p:nvPr>
            <p:ph type="body" sz="quarter" idx="17"/>
          </p:nvPr>
        </p:nvSpPr>
        <p:spPr>
          <a:xfrm>
            <a:off x="4426381" y="2235200"/>
            <a:ext cx="3831794" cy="907941"/>
          </a:xfrm>
          <a:prstGeom prst="rect">
            <a:avLst/>
          </a:prstGeom>
        </p:spPr>
        <p:txBody>
          <a:bodyPr wrap="square" lIns="0" tIns="0" rIns="0" bIns="0">
            <a:spAutoFit/>
          </a:bodyPr>
          <a:lstStyle>
            <a:lvl1pPr>
              <a:spcBef>
                <a:spcPts val="0"/>
              </a:spcBef>
              <a:spcAft>
                <a:spcPts val="1200"/>
              </a:spcAft>
              <a:defRPr sz="1600">
                <a:solidFill>
                  <a:srgbClr val="232323"/>
                </a:solidFill>
                <a:latin typeface="Scala Sans Offc" panose="020B0504030101020102" pitchFamily="34" charset="0"/>
              </a:defRPr>
            </a:lvl1pPr>
            <a:lvl2pPr marL="742950" indent="-285750">
              <a:spcBef>
                <a:spcPts val="0"/>
              </a:spcBef>
              <a:spcAft>
                <a:spcPts val="600"/>
              </a:spcAft>
              <a:buSzPct val="70000"/>
              <a:buFont typeface="Wingdings" panose="05000000000000000000" pitchFamily="2" charset="2"/>
              <a:buChar char="§"/>
              <a:defRPr sz="1400">
                <a:solidFill>
                  <a:srgbClr val="232323"/>
                </a:solidFill>
                <a:latin typeface="Scala Sans Offc" panose="020B0504030101020102" pitchFamily="34" charset="0"/>
              </a:defRPr>
            </a:lvl2pPr>
            <a:lvl3pPr marL="1143000" indent="-228600">
              <a:spcBef>
                <a:spcPts val="0"/>
              </a:spcBef>
              <a:spcAft>
                <a:spcPts val="600"/>
              </a:spcAft>
              <a:buSzPct val="70000"/>
              <a:buFont typeface="Symbol" panose="05050102010706020507" pitchFamily="18" charset="2"/>
              <a:buChar char="-"/>
              <a:defRPr sz="1400">
                <a:solidFill>
                  <a:srgbClr val="232323"/>
                </a:solidFill>
                <a:latin typeface="Scala Sans Offc" panose="020B0504030101020102" pitchFamily="34" charset="0"/>
              </a:defRPr>
            </a:lvl3pPr>
            <a:lvl4pPr>
              <a:defRPr sz="1600">
                <a:latin typeface="Scala Sans Offc" panose="020B0504030101020102" pitchFamily="34" charset="0"/>
              </a:defRPr>
            </a:lvl4pPr>
            <a:lvl5pPr>
              <a:defRPr sz="1600">
                <a:latin typeface="Scala Sans Offc" panose="020B0504030101020102"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12"/>
          <p:cNvSpPr>
            <a:spLocks noGrp="1"/>
          </p:cNvSpPr>
          <p:nvPr>
            <p:ph type="ftr" sz="quarter" idx="18"/>
          </p:nvPr>
        </p:nvSpPr>
        <p:spPr>
          <a:xfrm>
            <a:off x="250825" y="6505575"/>
            <a:ext cx="5041900" cy="236538"/>
          </a:xfrm>
          <a:prstGeom prst="rect">
            <a:avLst/>
          </a:prstGeom>
        </p:spPr>
        <p:txBody>
          <a:bodyPr wrap="square" lIns="0" rtlCol="0">
            <a:spAutoFit/>
          </a:bodyPr>
          <a:lstStyle>
            <a:lvl1pPr algn="l" fontAlgn="auto">
              <a:spcBef>
                <a:spcPts val="0"/>
              </a:spcBef>
              <a:spcAft>
                <a:spcPts val="0"/>
              </a:spcAft>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frame illustra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6511" y="1"/>
            <a:ext cx="9180512" cy="6858000"/>
          </a:xfrm>
          <a:prstGeom prst="rect">
            <a:avLst/>
          </a:prstGeom>
        </p:spPr>
        <p:txBody>
          <a:bodyPr/>
          <a:lstStyle/>
          <a:p>
            <a:pPr lvl="0"/>
            <a:endParaRPr lang="de-DE"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jpe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Box 10"/>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6942DBA4-D8C5-4529-9812-120792F39DF2}" type="slidenum">
              <a:rPr lang="de-DE" altLang="de-DE" sz="900" smtClean="0">
                <a:solidFill>
                  <a:srgbClr val="878787"/>
                </a:solidFill>
                <a:latin typeface="Scala Sans Offc" panose="020B0504030101020102" pitchFamily="34" charset="0"/>
              </a:rPr>
              <a:pPr algn="r">
                <a:defRPr/>
              </a:pPr>
              <a:t>‹Nr.›</a:t>
            </a:fld>
            <a:endParaRPr lang="de-DE" altLang="de-DE" sz="900" dirty="0" smtClean="0">
              <a:solidFill>
                <a:srgbClr val="878787"/>
              </a:solidFill>
              <a:latin typeface="Scala Sans Offc" panose="020B0504030101020102" pitchFamily="34" charset="0"/>
            </a:endParaRPr>
          </a:p>
        </p:txBody>
      </p:sp>
      <p:pic>
        <p:nvPicPr>
          <p:cNvPr id="2" name="Picture 6" descr="C:\Documents and Settings\Kovalik\Desktop\NSB_PPT_Welle_2013_18102013.jpg"/>
          <p:cNvPicPr>
            <a:picLocks noChangeAspect="1" noChangeArrowheads="1"/>
          </p:cNvPicPr>
          <p:nvPr userDrawn="1"/>
        </p:nvPicPr>
        <p:blipFill>
          <a:blip r:embed="rId15"/>
          <a:srcRect/>
          <a:stretch>
            <a:fillRect/>
          </a:stretch>
        </p:blipFill>
        <p:spPr bwMode="auto">
          <a:xfrm>
            <a:off x="-19050" y="0"/>
            <a:ext cx="9163050" cy="6869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11" r:id="rId9"/>
    <p:sldLayoutId id="2147483721" r:id="rId10"/>
    <p:sldLayoutId id="2147483722" r:id="rId11"/>
    <p:sldLayoutId id="2147483723" r:id="rId12"/>
    <p:sldLayoutId id="2147483724"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TextBox 10"/>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9B335E64-BF96-4040-83F8-05C78809E5C9}"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14" name="Footer Placeholder 12"/>
          <p:cNvSpPr>
            <a:spLocks noGrp="1"/>
          </p:cNvSpPr>
          <p:nvPr>
            <p:ph type="ftr" sz="quarter" idx="3"/>
          </p:nvPr>
        </p:nvSpPr>
        <p:spPr>
          <a:xfrm>
            <a:off x="250825" y="6505575"/>
            <a:ext cx="5041900" cy="236538"/>
          </a:xfrm>
          <a:prstGeom prst="rect">
            <a:avLst/>
          </a:prstGeom>
          <a:noFill/>
        </p:spPr>
        <p:txBody>
          <a:bodyPr wrap="square" lIns="0" rtlCol="0">
            <a:spAutoFit/>
          </a:bodyPr>
          <a:lstStyle>
            <a:lvl1pPr algn="l" fontAlgn="auto">
              <a:spcBef>
                <a:spcPts val="0"/>
              </a:spcBef>
              <a:spcAft>
                <a:spcPts val="0"/>
              </a:spcAft>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pic>
        <p:nvPicPr>
          <p:cNvPr id="15364" name="Picture 6" descr="C:\Documents and Settings\Kovalik\Desktop\NSB_PPT_Welle_2013_18102013.jpg"/>
          <p:cNvPicPr>
            <a:picLocks noChangeAspect="1" noChangeArrowheads="1"/>
          </p:cNvPicPr>
          <p:nvPr userDrawn="1"/>
        </p:nvPicPr>
        <p:blipFill>
          <a:blip r:embed="rId10"/>
          <a:srcRect/>
          <a:stretch>
            <a:fillRect/>
          </a:stretch>
        </p:blipFill>
        <p:spPr bwMode="auto">
          <a:xfrm>
            <a:off x="-19050" y="0"/>
            <a:ext cx="9163050" cy="6869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 id="2147483712" r:id="rId2"/>
    <p:sldLayoutId id="2147483726" r:id="rId3"/>
    <p:sldLayoutId id="2147483727" r:id="rId4"/>
    <p:sldLayoutId id="2147483728" r:id="rId5"/>
    <p:sldLayoutId id="2147483729" r:id="rId6"/>
    <p:sldLayoutId id="2147483730" r:id="rId7"/>
    <p:sldLayoutId id="2147483731" r:id="rId8"/>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5" name="TextBox 10"/>
          <p:cNvSpPr txBox="1">
            <a:spLocks noChangeArrowheads="1"/>
          </p:cNvSpPr>
          <p:nvPr userDrawn="1"/>
        </p:nvSpPr>
        <p:spPr bwMode="auto">
          <a:xfrm>
            <a:off x="8486775" y="6510338"/>
            <a:ext cx="333375" cy="230187"/>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EFA71D53-B00B-4273-802C-65DE18358F2E}" type="slidenum">
              <a:rPr lang="de-DE" altLang="de-DE" sz="900" smtClean="0">
                <a:solidFill>
                  <a:srgbClr val="878787"/>
                </a:solidFill>
                <a:latin typeface="Scala Sans Offc" panose="020B0504030101020102" pitchFamily="34" charset="0"/>
              </a:rPr>
              <a:pPr algn="r">
                <a:defRPr/>
              </a:pPr>
              <a:t>‹Nr.›</a:t>
            </a:fld>
            <a:endParaRPr lang="de-DE" altLang="de-DE" sz="900" smtClean="0">
              <a:solidFill>
                <a:srgbClr val="878787"/>
              </a:solidFill>
              <a:latin typeface="Scala Sans Offc" panose="020B0504030101020102" pitchFamily="34" charset="0"/>
            </a:endParaRPr>
          </a:p>
        </p:txBody>
      </p:sp>
      <p:sp>
        <p:nvSpPr>
          <p:cNvPr id="14" name="Footer Placeholder 12"/>
          <p:cNvSpPr>
            <a:spLocks noGrp="1"/>
          </p:cNvSpPr>
          <p:nvPr>
            <p:ph type="ftr" sz="quarter" idx="3"/>
          </p:nvPr>
        </p:nvSpPr>
        <p:spPr>
          <a:xfrm>
            <a:off x="250825" y="6505575"/>
            <a:ext cx="5041900" cy="236538"/>
          </a:xfrm>
          <a:prstGeom prst="rect">
            <a:avLst/>
          </a:prstGeom>
          <a:noFill/>
        </p:spPr>
        <p:txBody>
          <a:bodyPr wrap="square" lIns="0" rtlCol="0">
            <a:spAutoFit/>
          </a:bodyPr>
          <a:lstStyle>
            <a:lvl1pPr algn="l" fontAlgn="auto">
              <a:spcBef>
                <a:spcPts val="0"/>
              </a:spcBef>
              <a:spcAft>
                <a:spcPts val="0"/>
              </a:spcAft>
              <a:defRPr lang="de-DE" sz="900">
                <a:solidFill>
                  <a:srgbClr val="878787"/>
                </a:solidFill>
                <a:latin typeface="Scala Sans Offc" panose="020B0504030101020102" pitchFamily="34" charset="0"/>
                <a:cs typeface="Arial" panose="020B0604020202020204" pitchFamily="34" charset="0"/>
              </a:defRPr>
            </a:lvl1pPr>
          </a:lstStyle>
          <a:p>
            <a:pPr>
              <a:defRPr/>
            </a:pPr>
            <a:r>
              <a:t>Master presentation</a:t>
            </a:r>
          </a:p>
        </p:txBody>
      </p:sp>
      <p:pic>
        <p:nvPicPr>
          <p:cNvPr id="24580" name="Picture 6" descr="C:\Documents and Settings\Kovalik\Desktop\NSB_PPT_Welle_2013_18102013.jpg"/>
          <p:cNvPicPr>
            <a:picLocks noChangeAspect="1" noChangeArrowheads="1"/>
          </p:cNvPicPr>
          <p:nvPr userDrawn="1"/>
        </p:nvPicPr>
        <p:blipFill>
          <a:blip r:embed="rId4"/>
          <a:srcRect/>
          <a:stretch>
            <a:fillRect/>
          </a:stretch>
        </p:blipFill>
        <p:spPr bwMode="auto">
          <a:xfrm>
            <a:off x="-19050" y="0"/>
            <a:ext cx="9163050" cy="6869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2" r:id="rId1"/>
    <p:sldLayoutId id="2147483733" r:id="rId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ctrTitle"/>
          </p:nvPr>
        </p:nvSpPr>
        <p:spPr bwMode="auto">
          <a:xfrm>
            <a:off x="250825" y="3357563"/>
            <a:ext cx="6337300" cy="1098550"/>
          </a:xfrm>
          <a:noFill/>
          <a:ln>
            <a:miter lim="800000"/>
            <a:headEnd/>
            <a:tailEnd/>
          </a:ln>
        </p:spPr>
        <p:txBody>
          <a:bodyPr vert="horz" numCol="1" anchorCtr="0" compatLnSpc="1">
            <a:prstTxWarp prst="textNoShape">
              <a:avLst/>
            </a:prstTxWarp>
          </a:bodyPr>
          <a:lstStyle/>
          <a:p>
            <a:r>
              <a:rPr lang="de-DE" altLang="de-DE" smtClean="0">
                <a:latin typeface="Scala Sans Offc"/>
                <a:cs typeface="Arial" charset="0"/>
              </a:rPr>
              <a:t>Was macht gute Offiziere aus?</a:t>
            </a:r>
          </a:p>
        </p:txBody>
      </p:sp>
      <p:sp>
        <p:nvSpPr>
          <p:cNvPr id="29698" name="Subtitle 2"/>
          <p:cNvSpPr>
            <a:spLocks noGrp="1"/>
          </p:cNvSpPr>
          <p:nvPr>
            <p:ph type="subTitle" idx="1"/>
          </p:nvPr>
        </p:nvSpPr>
        <p:spPr bwMode="auto">
          <a:xfrm>
            <a:off x="250825" y="4581525"/>
            <a:ext cx="6337300" cy="669925"/>
          </a:xfrm>
          <a:noFill/>
          <a:ln>
            <a:miter lim="800000"/>
            <a:headEnd/>
            <a:tailEnd/>
          </a:ln>
        </p:spPr>
        <p:txBody>
          <a:bodyPr vert="horz" numCol="1" anchor="t" anchorCtr="0" compatLnSpc="1">
            <a:prstTxWarp prst="textNoShape">
              <a:avLst/>
            </a:prstTxWarp>
          </a:bodyPr>
          <a:lstStyle/>
          <a:p>
            <a:r>
              <a:rPr lang="de-DE" altLang="de-DE" smtClean="0">
                <a:latin typeface="Scala Sans Offc"/>
                <a:cs typeface="Arial" charset="0"/>
              </a:rPr>
              <a:t>8. Bremer Schifffahrtskongress 2014</a:t>
            </a:r>
          </a:p>
          <a:p>
            <a:r>
              <a:rPr lang="de-DE" altLang="de-DE" smtClean="0">
                <a:latin typeface="Scala Sans Offc"/>
                <a:cs typeface="Arial" charset="0"/>
              </a:rPr>
              <a:t>20./21. Mai 2014</a:t>
            </a:r>
          </a:p>
        </p:txBody>
      </p:sp>
      <p:pic>
        <p:nvPicPr>
          <p:cNvPr id="29699" name="Picture Placeholder 12"/>
          <p:cNvPicPr>
            <a:picLocks noGrp="1" noChangeAspect="1"/>
          </p:cNvPicPr>
          <p:nvPr>
            <p:ph type="pic" sz="quarter" idx="10"/>
          </p:nvPr>
        </p:nvPicPr>
        <p:blipFill>
          <a:blip r:embed="rId3"/>
          <a:srcRect t="56" b="56"/>
          <a:stretch>
            <a:fillRect/>
          </a:stretch>
        </p:blipFill>
        <p:spPr bwMode="auto">
          <a:xfrm>
            <a:off x="6804025" y="4435475"/>
            <a:ext cx="2339975" cy="1316038"/>
          </a:xfrm>
          <a:noFill/>
          <a:ln>
            <a:miter lim="800000"/>
            <a:headEnd/>
            <a:tailEnd/>
          </a:ln>
        </p:spPr>
      </p:pic>
      <p:pic>
        <p:nvPicPr>
          <p:cNvPr id="29700" name="Picture Placeholder 10"/>
          <p:cNvPicPr>
            <a:picLocks noGrp="1" noChangeAspect="1"/>
          </p:cNvPicPr>
          <p:nvPr>
            <p:ph type="pic" sz="quarter" idx="12"/>
          </p:nvPr>
        </p:nvPicPr>
        <p:blipFill>
          <a:blip r:embed="rId4"/>
          <a:srcRect t="56" b="56"/>
          <a:stretch>
            <a:fillRect/>
          </a:stretch>
        </p:blipFill>
        <p:spPr bwMode="auto">
          <a:xfrm>
            <a:off x="6804025" y="1803400"/>
            <a:ext cx="2339975" cy="1316038"/>
          </a:xfrm>
          <a:noFill/>
          <a:ln>
            <a:miter lim="800000"/>
            <a:headEnd/>
            <a:tailEnd/>
          </a:ln>
        </p:spPr>
      </p:pic>
      <p:pic>
        <p:nvPicPr>
          <p:cNvPr id="29701" name="Picture Placeholder 11"/>
          <p:cNvPicPr>
            <a:picLocks noGrp="1" noChangeAspect="1"/>
          </p:cNvPicPr>
          <p:nvPr>
            <p:ph type="pic" sz="quarter" idx="13"/>
          </p:nvPr>
        </p:nvPicPr>
        <p:blipFill>
          <a:blip r:embed="rId5"/>
          <a:srcRect t="56" b="56"/>
          <a:stretch>
            <a:fillRect/>
          </a:stretch>
        </p:blipFill>
        <p:spPr bwMode="auto">
          <a:xfrm>
            <a:off x="6804025" y="3121025"/>
            <a:ext cx="2339975" cy="1316038"/>
          </a:xfrm>
          <a:noFill/>
          <a:ln>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2"/>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F4F803A-6103-424D-BC92-9AA9A10AF088}" type="slidenum">
              <a:rPr lang="en-GB" sz="1000" smtClean="0">
                <a:latin typeface="Arial" charset="0"/>
              </a:rPr>
              <a:pPr/>
              <a:t>10</a:t>
            </a:fld>
            <a:endParaRPr lang="en-GB" sz="1000" smtClean="0">
              <a:latin typeface="Arial" charset="0"/>
            </a:endParaRPr>
          </a:p>
        </p:txBody>
      </p:sp>
      <p:sp>
        <p:nvSpPr>
          <p:cNvPr id="46082" name="Rectangle 2"/>
          <p:cNvSpPr>
            <a:spLocks noChangeArrowheads="1"/>
          </p:cNvSpPr>
          <p:nvPr/>
        </p:nvSpPr>
        <p:spPr bwMode="auto">
          <a:xfrm>
            <a:off x="336550" y="503238"/>
            <a:ext cx="7953375" cy="612775"/>
          </a:xfrm>
          <a:prstGeom prst="rect">
            <a:avLst/>
          </a:prstGeom>
          <a:noFill/>
          <a:ln w="9525">
            <a:noFill/>
            <a:miter lim="800000"/>
            <a:headEnd/>
            <a:tailEnd/>
          </a:ln>
        </p:spPr>
        <p:txBody>
          <a:bodyPr lIns="0" tIns="0" rIns="0" bIns="0" anchor="b"/>
          <a:lstStyle/>
          <a:p>
            <a:pPr>
              <a:lnSpc>
                <a:spcPct val="85000"/>
              </a:lnSpc>
            </a:pPr>
            <a:r>
              <a:rPr lang="de-DE" sz="2800">
                <a:solidFill>
                  <a:schemeClr val="accent1"/>
                </a:solidFill>
              </a:rPr>
              <a:t>Ein Berufsbild für See und Land</a:t>
            </a:r>
          </a:p>
        </p:txBody>
      </p:sp>
      <p:grpSp>
        <p:nvGrpSpPr>
          <p:cNvPr id="2" name="Group 19"/>
          <p:cNvGrpSpPr>
            <a:grpSpLocks/>
          </p:cNvGrpSpPr>
          <p:nvPr/>
        </p:nvGrpSpPr>
        <p:grpSpPr bwMode="auto">
          <a:xfrm>
            <a:off x="7748585" y="6613525"/>
            <a:ext cx="542925" cy="150813"/>
            <a:chOff x="4881" y="4166"/>
            <a:chExt cx="342" cy="95"/>
          </a:xfrm>
          <a:solidFill>
            <a:schemeClr val="bg2"/>
          </a:solidFill>
        </p:grpSpPr>
        <p:sp>
          <p:nvSpPr>
            <p:cNvPr id="27" name="Oval 43"/>
            <p:cNvSpPr>
              <a:spLocks noChangeAspect="1" noChangeArrowheads="1"/>
            </p:cNvSpPr>
            <p:nvPr/>
          </p:nvSpPr>
          <p:spPr bwMode="auto">
            <a:xfrm>
              <a:off x="4881" y="4166"/>
              <a:ext cx="95" cy="95"/>
            </a:xfrm>
            <a:prstGeom prst="ellipse">
              <a:avLst/>
            </a:prstGeom>
            <a:solidFill>
              <a:schemeClr val="accent1"/>
            </a:solid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8" name="Oval 44"/>
            <p:cNvSpPr>
              <a:spLocks noChangeAspect="1" noChangeArrowheads="1"/>
            </p:cNvSpPr>
            <p:nvPr/>
          </p:nvSpPr>
          <p:spPr bwMode="auto">
            <a:xfrm>
              <a:off x="5004"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9" name="Oval 45"/>
            <p:cNvSpPr>
              <a:spLocks noChangeAspect="1" noChangeArrowheads="1"/>
            </p:cNvSpPr>
            <p:nvPr/>
          </p:nvSpPr>
          <p:spPr bwMode="auto">
            <a:xfrm>
              <a:off x="5128"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grpSp>
      <p:sp>
        <p:nvSpPr>
          <p:cNvPr id="46084" name="AutoShape 5"/>
          <p:cNvSpPr>
            <a:spLocks noChangeArrowheads="1"/>
          </p:cNvSpPr>
          <p:nvPr/>
        </p:nvSpPr>
        <p:spPr bwMode="auto">
          <a:xfrm>
            <a:off x="323850" y="1257300"/>
            <a:ext cx="1152525" cy="5051425"/>
          </a:xfrm>
          <a:prstGeom prst="roundRect">
            <a:avLst>
              <a:gd name="adj" fmla="val 6782"/>
            </a:avLst>
          </a:prstGeom>
          <a:solidFill>
            <a:schemeClr val="accent1"/>
          </a:solidFill>
          <a:ln w="9525" algn="ctr">
            <a:solidFill>
              <a:schemeClr val="accent1"/>
            </a:solidFill>
            <a:round/>
            <a:headEnd/>
            <a:tailEnd/>
          </a:ln>
        </p:spPr>
        <p:txBody>
          <a:bodyPr lIns="36000" tIns="36000" rIns="36000" bIns="36000" anchor="ctr" anchorCtr="1"/>
          <a:lstStyle/>
          <a:p>
            <a:pPr algn="ctr">
              <a:lnSpc>
                <a:spcPct val="85000"/>
              </a:lnSpc>
              <a:spcAft>
                <a:spcPct val="10000"/>
              </a:spcAft>
            </a:pPr>
            <a:r>
              <a:rPr lang="de-DE" b="1">
                <a:solidFill>
                  <a:schemeClr val="bg1"/>
                </a:solidFill>
              </a:rPr>
              <a:t>Neues</a:t>
            </a:r>
          </a:p>
          <a:p>
            <a:pPr algn="ctr">
              <a:lnSpc>
                <a:spcPct val="85000"/>
              </a:lnSpc>
              <a:spcAft>
                <a:spcPct val="10000"/>
              </a:spcAft>
            </a:pPr>
            <a:r>
              <a:rPr lang="de-DE" b="1">
                <a:solidFill>
                  <a:schemeClr val="bg1"/>
                </a:solidFill>
              </a:rPr>
              <a:t>Berufsbild</a:t>
            </a:r>
          </a:p>
        </p:txBody>
      </p:sp>
      <p:sp>
        <p:nvSpPr>
          <p:cNvPr id="46085" name="AutoShape 4"/>
          <p:cNvSpPr>
            <a:spLocks noChangeArrowheads="1"/>
          </p:cNvSpPr>
          <p:nvPr/>
        </p:nvSpPr>
        <p:spPr bwMode="auto">
          <a:xfrm>
            <a:off x="1547813" y="1268413"/>
            <a:ext cx="6546850" cy="5040312"/>
          </a:xfrm>
          <a:prstGeom prst="roundRect">
            <a:avLst>
              <a:gd name="adj" fmla="val 6782"/>
            </a:avLst>
          </a:prstGeom>
          <a:noFill/>
          <a:ln w="9525" algn="ctr">
            <a:solidFill>
              <a:schemeClr val="accent1"/>
            </a:solidFill>
            <a:round/>
            <a:headEnd/>
            <a:tailEnd/>
          </a:ln>
        </p:spPr>
        <p:txBody>
          <a:bodyPr lIns="36000" tIns="36000" rIns="36000" bIns="36000"/>
          <a:lstStyle/>
          <a:p>
            <a:endParaRPr lang="de-DE" sz="1400" i="1"/>
          </a:p>
        </p:txBody>
      </p:sp>
      <p:sp>
        <p:nvSpPr>
          <p:cNvPr id="6" name="Rechteck 5"/>
          <p:cNvSpPr/>
          <p:nvPr/>
        </p:nvSpPr>
        <p:spPr>
          <a:xfrm>
            <a:off x="1547813" y="1257300"/>
            <a:ext cx="6546850" cy="2862263"/>
          </a:xfrm>
          <a:prstGeom prst="rect">
            <a:avLst/>
          </a:prstGeom>
        </p:spPr>
        <p:txBody>
          <a:bodyPr>
            <a:spAutoFit/>
          </a:bodyPr>
          <a:lstStyle/>
          <a:p>
            <a:pPr>
              <a:defRPr/>
            </a:pPr>
            <a:r>
              <a:rPr lang="de-DE" sz="2000" b="1" u="sng" dirty="0">
                <a:latin typeface="Scala Sans Offc" panose="020B0504030101020102" pitchFamily="34" charset="0"/>
                <a:cs typeface="Arial" panose="020B0604020202020204" pitchFamily="34" charset="0"/>
              </a:rPr>
              <a:t>Wir brauchen ein neues Berufsbild:</a:t>
            </a:r>
          </a:p>
          <a:p>
            <a:pPr>
              <a:defRPr/>
            </a:pPr>
            <a:endParaRPr lang="de-DE" sz="2000" dirty="0">
              <a:latin typeface="Scala Sans Offc" panose="020B0504030101020102" pitchFamily="34" charset="0"/>
              <a:cs typeface="Arial" panose="020B0604020202020204" pitchFamily="34" charset="0"/>
            </a:endParaRPr>
          </a:p>
          <a:p>
            <a:pPr algn="ctr">
              <a:defRPr/>
            </a:pPr>
            <a:r>
              <a:rPr lang="de-DE" sz="2000" dirty="0">
                <a:latin typeface="Scala Sans Offc" panose="020B0504030101020102" pitchFamily="34" charset="0"/>
                <a:cs typeface="Arial" panose="020B0604020202020204" pitchFamily="34" charset="0"/>
              </a:rPr>
              <a:t>„Wirtschaftsingenieur für Schiffsbetriebsmanagement“</a:t>
            </a:r>
          </a:p>
          <a:p>
            <a:pPr algn="ctr">
              <a:defRPr/>
            </a:pPr>
            <a:r>
              <a:rPr lang="de-DE" sz="2000" dirty="0">
                <a:latin typeface="Scala Sans Offc" panose="020B0504030101020102" pitchFamily="34" charset="0"/>
                <a:cs typeface="Arial" panose="020B0604020202020204" pitchFamily="34" charset="0"/>
              </a:rPr>
              <a:t>(technisch/nautisch)</a:t>
            </a:r>
          </a:p>
          <a:p>
            <a:pPr marL="171450" indent="-171450">
              <a:buFont typeface="Arial" panose="020B0604020202020204" pitchFamily="34" charset="0"/>
              <a:buChar char="•"/>
              <a:defRPr/>
            </a:pPr>
            <a:endParaRPr lang="de-DE" sz="2000" dirty="0">
              <a:latin typeface="Scala Sans Offc" panose="020B0504030101020102" pitchFamily="34" charset="0"/>
              <a:cs typeface="Arial" panose="020B0604020202020204" pitchFamily="34" charset="0"/>
            </a:endParaRPr>
          </a:p>
          <a:p>
            <a:pPr algn="ctr">
              <a:defRPr/>
            </a:pPr>
            <a:r>
              <a:rPr lang="de-DE" sz="2000" dirty="0">
                <a:latin typeface="Scala Sans Offc" panose="020B0504030101020102" pitchFamily="34" charset="0"/>
                <a:cs typeface="Arial" panose="020B0604020202020204" pitchFamily="34" charset="0"/>
              </a:rPr>
              <a:t>Denkbare gewerbliche Vorausbildung:</a:t>
            </a:r>
          </a:p>
          <a:p>
            <a:pPr algn="ctr">
              <a:defRPr/>
            </a:pPr>
            <a:r>
              <a:rPr lang="de-DE" sz="2000" dirty="0">
                <a:latin typeface="Scala Sans Offc" panose="020B0504030101020102" pitchFamily="34" charset="0"/>
                <a:cs typeface="Arial" panose="020B0604020202020204" pitchFamily="34" charset="0"/>
              </a:rPr>
              <a:t>„Mechatroniker /</a:t>
            </a:r>
            <a:br>
              <a:rPr lang="de-DE" sz="2000" dirty="0">
                <a:latin typeface="Scala Sans Offc" panose="020B0504030101020102" pitchFamily="34" charset="0"/>
                <a:cs typeface="Arial" panose="020B0604020202020204" pitchFamily="34" charset="0"/>
              </a:rPr>
            </a:br>
            <a:r>
              <a:rPr lang="de-DE" sz="2000" dirty="0">
                <a:latin typeface="Scala Sans Offc" panose="020B0504030101020102" pitchFamily="34" charset="0"/>
                <a:cs typeface="Arial" panose="020B0604020202020204" pitchFamily="34" charset="0"/>
              </a:rPr>
              <a:t>Schwerpunkt Seeschifffahrt“</a:t>
            </a:r>
          </a:p>
          <a:p>
            <a:pPr algn="ctr">
              <a:defRPr/>
            </a:pPr>
            <a:endParaRPr lang="de-DE" sz="2000" dirty="0">
              <a:latin typeface="Scala Sans Offc" panose="020B0504030101020102"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2"/>
          <p:cNvSpPr>
            <a:spLocks noGrp="1" noChangeArrowheads="1"/>
          </p:cNvSpPr>
          <p:nvPr>
            <p:ph type="sldNum" sz="quarter" idx="10"/>
          </p:nvPr>
        </p:nvSpPr>
        <p:spPr bwMode="auto">
          <a:xfrm>
            <a:off x="8459788" y="6550025"/>
            <a:ext cx="155575" cy="150813"/>
          </a:xfrm>
          <a:noFill/>
          <a:ln>
            <a:miter lim="800000"/>
            <a:headEnd/>
            <a:tailEnd/>
          </a:ln>
        </p:spPr>
        <p:txBody>
          <a:bodyPr vert="horz" wrap="square" lIns="91440" tIns="45720" rIns="91440" bIns="45720" numCol="1" anchor="t" anchorCtr="0" compatLnSpc="1">
            <a:prstTxWarp prst="textNoShape">
              <a:avLst/>
            </a:prstTxWarp>
          </a:bodyPr>
          <a:lstStyle/>
          <a:p>
            <a:fld id="{9BAB398C-B834-4811-A41D-EB83013ACD1D}" type="slidenum">
              <a:rPr lang="en-GB" sz="1000" smtClean="0">
                <a:latin typeface="Arial" charset="0"/>
              </a:rPr>
              <a:pPr/>
              <a:t>2</a:t>
            </a:fld>
            <a:endParaRPr lang="en-GB" sz="1000" smtClean="0">
              <a:latin typeface="Arial" charset="0"/>
            </a:endParaRPr>
          </a:p>
        </p:txBody>
      </p:sp>
      <p:sp>
        <p:nvSpPr>
          <p:cNvPr id="31746" name="Rectangle 2"/>
          <p:cNvSpPr>
            <a:spLocks noChangeArrowheads="1"/>
          </p:cNvSpPr>
          <p:nvPr/>
        </p:nvSpPr>
        <p:spPr bwMode="auto">
          <a:xfrm>
            <a:off x="336550" y="503238"/>
            <a:ext cx="7953375" cy="612775"/>
          </a:xfrm>
          <a:prstGeom prst="rect">
            <a:avLst/>
          </a:prstGeom>
          <a:noFill/>
          <a:ln w="9525">
            <a:noFill/>
            <a:miter lim="800000"/>
            <a:headEnd/>
            <a:tailEnd/>
          </a:ln>
        </p:spPr>
        <p:txBody>
          <a:bodyPr lIns="0" tIns="0" rIns="0" bIns="0" anchor="b"/>
          <a:lstStyle/>
          <a:p>
            <a:pPr>
              <a:lnSpc>
                <a:spcPct val="85000"/>
              </a:lnSpc>
            </a:pPr>
            <a:r>
              <a:rPr lang="de-DE" sz="2800">
                <a:solidFill>
                  <a:schemeClr val="accent1"/>
                </a:solidFill>
              </a:rPr>
              <a:t>Was macht gute Offiziere aus?</a:t>
            </a:r>
          </a:p>
        </p:txBody>
      </p:sp>
      <p:grpSp>
        <p:nvGrpSpPr>
          <p:cNvPr id="2" name="Group 19"/>
          <p:cNvGrpSpPr>
            <a:grpSpLocks/>
          </p:cNvGrpSpPr>
          <p:nvPr/>
        </p:nvGrpSpPr>
        <p:grpSpPr bwMode="auto">
          <a:xfrm>
            <a:off x="7748585" y="6613525"/>
            <a:ext cx="542925" cy="150813"/>
            <a:chOff x="4881" y="4166"/>
            <a:chExt cx="342" cy="95"/>
          </a:xfrm>
          <a:solidFill>
            <a:schemeClr val="bg2"/>
          </a:solidFill>
        </p:grpSpPr>
        <p:sp>
          <p:nvSpPr>
            <p:cNvPr id="27" name="Oval 43"/>
            <p:cNvSpPr>
              <a:spLocks noChangeAspect="1" noChangeArrowheads="1"/>
            </p:cNvSpPr>
            <p:nvPr/>
          </p:nvSpPr>
          <p:spPr bwMode="auto">
            <a:xfrm>
              <a:off x="4881" y="4166"/>
              <a:ext cx="95" cy="95"/>
            </a:xfrm>
            <a:prstGeom prst="ellipse">
              <a:avLst/>
            </a:prstGeom>
            <a:solidFill>
              <a:schemeClr val="accent1"/>
            </a:solid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8" name="Oval 44"/>
            <p:cNvSpPr>
              <a:spLocks noChangeAspect="1" noChangeArrowheads="1"/>
            </p:cNvSpPr>
            <p:nvPr/>
          </p:nvSpPr>
          <p:spPr bwMode="auto">
            <a:xfrm>
              <a:off x="5004"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9" name="Oval 45"/>
            <p:cNvSpPr>
              <a:spLocks noChangeAspect="1" noChangeArrowheads="1"/>
            </p:cNvSpPr>
            <p:nvPr/>
          </p:nvSpPr>
          <p:spPr bwMode="auto">
            <a:xfrm>
              <a:off x="5128"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grpSp>
      <p:sp>
        <p:nvSpPr>
          <p:cNvPr id="31748" name="AutoShape 5"/>
          <p:cNvSpPr>
            <a:spLocks noChangeArrowheads="1"/>
          </p:cNvSpPr>
          <p:nvPr/>
        </p:nvSpPr>
        <p:spPr bwMode="auto">
          <a:xfrm>
            <a:off x="323850" y="1263650"/>
            <a:ext cx="1152525" cy="5051425"/>
          </a:xfrm>
          <a:prstGeom prst="roundRect">
            <a:avLst>
              <a:gd name="adj" fmla="val 6782"/>
            </a:avLst>
          </a:prstGeom>
          <a:solidFill>
            <a:schemeClr val="accent1"/>
          </a:solidFill>
          <a:ln w="9525" algn="ctr">
            <a:solidFill>
              <a:schemeClr val="accent1"/>
            </a:solidFill>
            <a:round/>
            <a:headEnd/>
            <a:tailEnd/>
          </a:ln>
        </p:spPr>
        <p:txBody>
          <a:bodyPr lIns="36000" tIns="36000" rIns="36000" bIns="36000" anchor="ctr" anchorCtr="1"/>
          <a:lstStyle/>
          <a:p>
            <a:pPr algn="ctr">
              <a:lnSpc>
                <a:spcPct val="85000"/>
              </a:lnSpc>
              <a:spcAft>
                <a:spcPct val="10000"/>
              </a:spcAft>
            </a:pPr>
            <a:r>
              <a:rPr lang="de-DE">
                <a:solidFill>
                  <a:schemeClr val="bg1"/>
                </a:solidFill>
              </a:rPr>
              <a:t>Gute Moral</a:t>
            </a:r>
            <a:endParaRPr lang="de-DE" b="1">
              <a:solidFill>
                <a:schemeClr val="bg1"/>
              </a:solidFill>
            </a:endParaRPr>
          </a:p>
        </p:txBody>
      </p:sp>
      <p:sp>
        <p:nvSpPr>
          <p:cNvPr id="31749" name="AutoShape 4"/>
          <p:cNvSpPr>
            <a:spLocks noChangeArrowheads="1"/>
          </p:cNvSpPr>
          <p:nvPr/>
        </p:nvSpPr>
        <p:spPr bwMode="auto">
          <a:xfrm>
            <a:off x="1547813" y="1268413"/>
            <a:ext cx="6546850" cy="5040312"/>
          </a:xfrm>
          <a:prstGeom prst="roundRect">
            <a:avLst>
              <a:gd name="adj" fmla="val 6782"/>
            </a:avLst>
          </a:prstGeom>
          <a:noFill/>
          <a:ln w="9525" algn="ctr">
            <a:solidFill>
              <a:schemeClr val="accent1"/>
            </a:solidFill>
            <a:round/>
            <a:headEnd/>
            <a:tailEnd/>
          </a:ln>
        </p:spPr>
        <p:txBody>
          <a:bodyPr lIns="36000" tIns="36000" rIns="36000" bIns="36000" anchor="ctr"/>
          <a:lstStyle/>
          <a:p>
            <a:r>
              <a:rPr lang="de-DE" sz="2800"/>
              <a:t>„</a:t>
            </a:r>
            <a:r>
              <a:rPr lang="de-DE" sz="2800">
                <a:latin typeface="Scala Sans Offc"/>
              </a:rPr>
              <a:t>Es ist gute Tradition, dass </a:t>
            </a:r>
          </a:p>
          <a:p>
            <a:r>
              <a:rPr lang="de-DE" sz="2800">
                <a:latin typeface="Scala Sans Offc"/>
              </a:rPr>
              <a:t>der Kapitän als Letzter das Schiff verlässt, und es ist auch so eine Art moralische Verpflichtung. </a:t>
            </a:r>
          </a:p>
          <a:p>
            <a:r>
              <a:rPr lang="de-DE" sz="2800">
                <a:latin typeface="Scala Sans Offc"/>
              </a:rPr>
              <a:t>Aber es ist zumindest … keine rechtliche Verpflichtung.“</a:t>
            </a:r>
            <a:endParaRPr lang="de-DE">
              <a:latin typeface="Scala Sans Offc"/>
              <a:sym typeface="Wingdings" pitchFamily="2" charset="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2"/>
          <p:cNvSpPr>
            <a:spLocks noGrp="1" noChangeArrowheads="1"/>
          </p:cNvSpPr>
          <p:nvPr>
            <p:ph type="sldNum" sz="quarter" idx="10"/>
          </p:nvPr>
        </p:nvSpPr>
        <p:spPr bwMode="auto">
          <a:xfrm>
            <a:off x="8459788" y="6550025"/>
            <a:ext cx="155575" cy="150813"/>
          </a:xfrm>
          <a:noFill/>
          <a:ln>
            <a:miter lim="800000"/>
            <a:headEnd/>
            <a:tailEnd/>
          </a:ln>
        </p:spPr>
        <p:txBody>
          <a:bodyPr vert="horz" wrap="square" lIns="91440" tIns="45720" rIns="91440" bIns="45720" numCol="1" anchor="t" anchorCtr="0" compatLnSpc="1">
            <a:prstTxWarp prst="textNoShape">
              <a:avLst/>
            </a:prstTxWarp>
          </a:bodyPr>
          <a:lstStyle/>
          <a:p>
            <a:fld id="{AE4DAFB4-9337-46AE-9FD5-B59D81BC3F24}" type="slidenum">
              <a:rPr lang="en-GB" sz="1000" smtClean="0">
                <a:latin typeface="Arial" charset="0"/>
              </a:rPr>
              <a:pPr/>
              <a:t>3</a:t>
            </a:fld>
            <a:endParaRPr lang="en-GB" sz="1000" smtClean="0">
              <a:latin typeface="Arial" charset="0"/>
            </a:endParaRPr>
          </a:p>
        </p:txBody>
      </p:sp>
      <p:sp>
        <p:nvSpPr>
          <p:cNvPr id="33794" name="Rectangle 2"/>
          <p:cNvSpPr>
            <a:spLocks noChangeArrowheads="1"/>
          </p:cNvSpPr>
          <p:nvPr/>
        </p:nvSpPr>
        <p:spPr bwMode="auto">
          <a:xfrm>
            <a:off x="336550" y="503238"/>
            <a:ext cx="7953375" cy="612775"/>
          </a:xfrm>
          <a:prstGeom prst="rect">
            <a:avLst/>
          </a:prstGeom>
          <a:noFill/>
          <a:ln w="9525">
            <a:noFill/>
            <a:miter lim="800000"/>
            <a:headEnd/>
            <a:tailEnd/>
          </a:ln>
        </p:spPr>
        <p:txBody>
          <a:bodyPr lIns="0" tIns="0" rIns="0" bIns="0" anchor="b"/>
          <a:lstStyle/>
          <a:p>
            <a:pPr>
              <a:lnSpc>
                <a:spcPct val="85000"/>
              </a:lnSpc>
            </a:pPr>
            <a:r>
              <a:rPr lang="de-DE" sz="2800">
                <a:solidFill>
                  <a:schemeClr val="accent1"/>
                </a:solidFill>
              </a:rPr>
              <a:t>Was macht gute Offiziere aus?</a:t>
            </a:r>
          </a:p>
        </p:txBody>
      </p:sp>
      <p:grpSp>
        <p:nvGrpSpPr>
          <p:cNvPr id="2" name="Group 19"/>
          <p:cNvGrpSpPr>
            <a:grpSpLocks/>
          </p:cNvGrpSpPr>
          <p:nvPr/>
        </p:nvGrpSpPr>
        <p:grpSpPr bwMode="auto">
          <a:xfrm>
            <a:off x="7748585" y="6613525"/>
            <a:ext cx="542925" cy="150813"/>
            <a:chOff x="4881" y="4166"/>
            <a:chExt cx="342" cy="95"/>
          </a:xfrm>
          <a:solidFill>
            <a:schemeClr val="bg2"/>
          </a:solidFill>
        </p:grpSpPr>
        <p:sp>
          <p:nvSpPr>
            <p:cNvPr id="27" name="Oval 43"/>
            <p:cNvSpPr>
              <a:spLocks noChangeAspect="1" noChangeArrowheads="1"/>
            </p:cNvSpPr>
            <p:nvPr/>
          </p:nvSpPr>
          <p:spPr bwMode="auto">
            <a:xfrm>
              <a:off x="4881" y="4166"/>
              <a:ext cx="95" cy="95"/>
            </a:xfrm>
            <a:prstGeom prst="ellipse">
              <a:avLst/>
            </a:prstGeom>
            <a:solidFill>
              <a:schemeClr val="accent1"/>
            </a:solid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8" name="Oval 44"/>
            <p:cNvSpPr>
              <a:spLocks noChangeAspect="1" noChangeArrowheads="1"/>
            </p:cNvSpPr>
            <p:nvPr/>
          </p:nvSpPr>
          <p:spPr bwMode="auto">
            <a:xfrm>
              <a:off x="5004"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9" name="Oval 45"/>
            <p:cNvSpPr>
              <a:spLocks noChangeAspect="1" noChangeArrowheads="1"/>
            </p:cNvSpPr>
            <p:nvPr/>
          </p:nvSpPr>
          <p:spPr bwMode="auto">
            <a:xfrm>
              <a:off x="5128"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grpSp>
      <p:sp>
        <p:nvSpPr>
          <p:cNvPr id="33796" name="AutoShape 5"/>
          <p:cNvSpPr>
            <a:spLocks noChangeArrowheads="1"/>
          </p:cNvSpPr>
          <p:nvPr/>
        </p:nvSpPr>
        <p:spPr bwMode="auto">
          <a:xfrm>
            <a:off x="323850" y="1257300"/>
            <a:ext cx="1152525" cy="5051425"/>
          </a:xfrm>
          <a:prstGeom prst="roundRect">
            <a:avLst>
              <a:gd name="adj" fmla="val 6782"/>
            </a:avLst>
          </a:prstGeom>
          <a:solidFill>
            <a:schemeClr val="accent1"/>
          </a:solidFill>
          <a:ln w="9525" algn="ctr">
            <a:solidFill>
              <a:schemeClr val="accent1"/>
            </a:solidFill>
            <a:round/>
            <a:headEnd/>
            <a:tailEnd/>
          </a:ln>
        </p:spPr>
        <p:txBody>
          <a:bodyPr lIns="36000" tIns="36000" rIns="36000" bIns="36000" anchor="ctr" anchorCtr="1"/>
          <a:lstStyle/>
          <a:p>
            <a:pPr algn="ctr">
              <a:lnSpc>
                <a:spcPct val="85000"/>
              </a:lnSpc>
              <a:spcAft>
                <a:spcPct val="10000"/>
              </a:spcAft>
            </a:pPr>
            <a:r>
              <a:rPr lang="de-DE" sz="1600" b="1">
                <a:solidFill>
                  <a:schemeClr val="bg1"/>
                </a:solidFill>
              </a:rPr>
              <a:t>Berufliche </a:t>
            </a:r>
          </a:p>
          <a:p>
            <a:pPr algn="ctr">
              <a:lnSpc>
                <a:spcPct val="85000"/>
              </a:lnSpc>
              <a:spcAft>
                <a:spcPct val="10000"/>
              </a:spcAft>
            </a:pPr>
            <a:r>
              <a:rPr lang="de-DE" sz="1600" b="1">
                <a:solidFill>
                  <a:schemeClr val="bg1"/>
                </a:solidFill>
              </a:rPr>
              <a:t>Zukunft </a:t>
            </a:r>
          </a:p>
          <a:p>
            <a:pPr algn="ctr">
              <a:lnSpc>
                <a:spcPct val="85000"/>
              </a:lnSpc>
              <a:spcAft>
                <a:spcPct val="10000"/>
              </a:spcAft>
            </a:pPr>
            <a:r>
              <a:rPr lang="de-DE" sz="1600" b="1">
                <a:solidFill>
                  <a:schemeClr val="bg1"/>
                </a:solidFill>
              </a:rPr>
              <a:t>und</a:t>
            </a:r>
          </a:p>
          <a:p>
            <a:pPr algn="ctr">
              <a:lnSpc>
                <a:spcPct val="85000"/>
              </a:lnSpc>
              <a:spcAft>
                <a:spcPct val="10000"/>
              </a:spcAft>
            </a:pPr>
            <a:r>
              <a:rPr lang="de-DE" sz="1600" b="1">
                <a:solidFill>
                  <a:schemeClr val="bg1"/>
                </a:solidFill>
              </a:rPr>
              <a:t>Perspektive</a:t>
            </a:r>
          </a:p>
        </p:txBody>
      </p:sp>
      <p:sp>
        <p:nvSpPr>
          <p:cNvPr id="5130" name="AutoShape 4"/>
          <p:cNvSpPr>
            <a:spLocks noChangeArrowheads="1"/>
          </p:cNvSpPr>
          <p:nvPr/>
        </p:nvSpPr>
        <p:spPr bwMode="auto">
          <a:xfrm>
            <a:off x="1547813" y="1268413"/>
            <a:ext cx="6546850" cy="5040312"/>
          </a:xfrm>
          <a:prstGeom prst="roundRect">
            <a:avLst>
              <a:gd name="adj" fmla="val 6782"/>
            </a:avLst>
          </a:prstGeom>
          <a:noFill/>
          <a:ln w="9525" algn="ctr">
            <a:solidFill>
              <a:schemeClr val="accent1"/>
            </a:solidFill>
            <a:round/>
            <a:headEnd/>
            <a:tailEnd/>
          </a:ln>
          <a:extLst>
            <a:ext uri="{909E8E84-426E-40DD-AFC4-6F175D3DCCD1}"/>
          </a:extLst>
        </p:spPr>
        <p:txBody>
          <a:bodyPr lIns="36000" tIns="36000" rIns="36000" bIns="36000"/>
          <a:lstStyle/>
          <a:p>
            <a:pPr>
              <a:defRPr/>
            </a:pPr>
            <a:r>
              <a:rPr lang="de-DE" sz="2000" dirty="0">
                <a:latin typeface="Scala Sans Offc" panose="020B0504030101020102" pitchFamily="34" charset="0"/>
              </a:rPr>
              <a:t>Die Frage ist eher:</a:t>
            </a:r>
          </a:p>
          <a:p>
            <a:pPr>
              <a:defRPr/>
            </a:pPr>
            <a:endParaRPr lang="de-DE" sz="2000" dirty="0">
              <a:latin typeface="Scala Sans Offc" panose="020B0504030101020102" pitchFamily="34" charset="0"/>
            </a:endParaRPr>
          </a:p>
          <a:p>
            <a:pPr>
              <a:defRPr/>
            </a:pPr>
            <a:r>
              <a:rPr lang="de-DE" sz="2200" dirty="0">
                <a:latin typeface="Scala Sans Offc" panose="020B0504030101020102" pitchFamily="34" charset="0"/>
              </a:rPr>
              <a:t>Was muss ein guter Offizier mitbringen, um in seinem Beruf die vor ihm liegenden Arbeitsjahre erfolgreich beruflich tätig zu sein?</a:t>
            </a:r>
            <a:endParaRPr lang="de-DE" sz="2200" dirty="0">
              <a:latin typeface="Scala Sans Offc" panose="020B0504030101020102" pitchFamily="34" charset="0"/>
            </a:endParaRPr>
          </a:p>
          <a:p>
            <a:pPr>
              <a:defRPr/>
            </a:pPr>
            <a:endParaRPr lang="de-DE" sz="2200" dirty="0">
              <a:latin typeface="Scala Sans Offc" panose="020B0504030101020102" pitchFamily="34" charset="0"/>
              <a:sym typeface="Wingdings" pitchFamily="2" charset="2"/>
            </a:endParaRPr>
          </a:p>
          <a:p>
            <a:pPr>
              <a:defRPr/>
            </a:pPr>
            <a:endParaRPr lang="de-DE" sz="2200" dirty="0">
              <a:latin typeface="Scala Sans Offc" panose="020B0504030101020102" pitchFamily="34" charset="0"/>
              <a:sym typeface="Wingdings" pitchFamily="2" charset="2"/>
            </a:endParaRPr>
          </a:p>
          <a:p>
            <a:pPr marL="285750" indent="-285750">
              <a:buFont typeface="Arial" panose="020B0604020202020204" pitchFamily="34" charset="0"/>
              <a:buChar char="•"/>
              <a:defRPr/>
            </a:pPr>
            <a:r>
              <a:rPr lang="de-DE" sz="2200" dirty="0">
                <a:latin typeface="Scala Sans Offc" panose="020B0504030101020102" pitchFamily="34" charset="0"/>
                <a:sym typeface="Wingdings" pitchFamily="2" charset="2"/>
              </a:rPr>
              <a:t>Flexibilität 			(Land und See)</a:t>
            </a:r>
          </a:p>
          <a:p>
            <a:pPr marL="285750" indent="-285750">
              <a:buFont typeface="Arial" panose="020B0604020202020204" pitchFamily="34" charset="0"/>
              <a:buChar char="•"/>
              <a:defRPr/>
            </a:pPr>
            <a:r>
              <a:rPr lang="de-DE" sz="2200" dirty="0">
                <a:latin typeface="Scala Sans Offc" panose="020B0504030101020102" pitchFamily="34" charset="0"/>
                <a:sym typeface="Wingdings" pitchFamily="2" charset="2"/>
              </a:rPr>
              <a:t>Kostenbewusstsein		(Betriebswirtschaft)</a:t>
            </a:r>
          </a:p>
          <a:p>
            <a:pPr marL="285750" indent="-285750">
              <a:buFont typeface="Arial" panose="020B0604020202020204" pitchFamily="34" charset="0"/>
              <a:buChar char="•"/>
              <a:defRPr/>
            </a:pPr>
            <a:r>
              <a:rPr lang="de-DE" sz="2200" dirty="0">
                <a:latin typeface="Scala Sans Offc" panose="020B0504030101020102" pitchFamily="34" charset="0"/>
                <a:sym typeface="Wingdings" pitchFamily="2" charset="2"/>
              </a:rPr>
              <a:t>Energiebewusst		(Energieeffizienz)</a:t>
            </a:r>
          </a:p>
          <a:p>
            <a:pPr marL="285750" indent="-285750">
              <a:buFont typeface="Arial" panose="020B0604020202020204" pitchFamily="34" charset="0"/>
              <a:buChar char="•"/>
              <a:defRPr/>
            </a:pPr>
            <a:r>
              <a:rPr lang="de-DE" sz="2200" dirty="0">
                <a:latin typeface="Scala Sans Offc" panose="020B0504030101020102" pitchFamily="34" charset="0"/>
                <a:sym typeface="Wingdings" pitchFamily="2" charset="2"/>
              </a:rPr>
              <a:t>Führung und Kommunikation (Transnationalität)</a:t>
            </a:r>
          </a:p>
          <a:p>
            <a:pPr marL="285750" indent="-285750">
              <a:buFont typeface="Arial" panose="020B0604020202020204" pitchFamily="34" charset="0"/>
              <a:buChar char="•"/>
              <a:defRPr/>
            </a:pPr>
            <a:r>
              <a:rPr lang="de-DE" sz="2200" dirty="0">
                <a:latin typeface="Scala Sans Offc" panose="020B0504030101020102" pitchFamily="34" charset="0"/>
                <a:sym typeface="Wingdings" pitchFamily="2" charset="2"/>
              </a:rPr>
              <a:t>Analyse- und Entscheidungskompetenz</a:t>
            </a:r>
          </a:p>
          <a:p>
            <a:pPr>
              <a:defRPr/>
            </a:pPr>
            <a:endParaRPr lang="de-DE" sz="2000" dirty="0">
              <a:sym typeface="Wingdings" pitchFamily="2" charset="2"/>
            </a:endParaRPr>
          </a:p>
          <a:p>
            <a:pPr>
              <a:defRPr/>
            </a:pPr>
            <a:endParaRPr lang="de-DE" u="sng" dirty="0">
              <a:sym typeface="Wingdings" pitchFamily="2"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2"/>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F0988AD-DED5-49FA-B941-9B59BE1F91CF}" type="slidenum">
              <a:rPr lang="en-GB" sz="1000" smtClean="0">
                <a:latin typeface="Arial" charset="0"/>
              </a:rPr>
              <a:pPr/>
              <a:t>4</a:t>
            </a:fld>
            <a:endParaRPr lang="en-GB" sz="1000" smtClean="0">
              <a:latin typeface="Arial" charset="0"/>
            </a:endParaRPr>
          </a:p>
        </p:txBody>
      </p:sp>
      <p:sp>
        <p:nvSpPr>
          <p:cNvPr id="35842" name="Rectangle 2"/>
          <p:cNvSpPr>
            <a:spLocks noChangeArrowheads="1"/>
          </p:cNvSpPr>
          <p:nvPr/>
        </p:nvSpPr>
        <p:spPr bwMode="auto">
          <a:xfrm>
            <a:off x="336550" y="503238"/>
            <a:ext cx="7953375" cy="612775"/>
          </a:xfrm>
          <a:prstGeom prst="rect">
            <a:avLst/>
          </a:prstGeom>
          <a:noFill/>
          <a:ln w="9525">
            <a:noFill/>
            <a:miter lim="800000"/>
            <a:headEnd/>
            <a:tailEnd/>
          </a:ln>
        </p:spPr>
        <p:txBody>
          <a:bodyPr lIns="0" tIns="0" rIns="0" bIns="0" anchor="b"/>
          <a:lstStyle/>
          <a:p>
            <a:pPr>
              <a:lnSpc>
                <a:spcPct val="85000"/>
              </a:lnSpc>
            </a:pPr>
            <a:r>
              <a:rPr lang="de-DE" sz="2800">
                <a:solidFill>
                  <a:schemeClr val="accent1"/>
                </a:solidFill>
              </a:rPr>
              <a:t>… eine Reederei …</a:t>
            </a:r>
          </a:p>
        </p:txBody>
      </p:sp>
      <p:grpSp>
        <p:nvGrpSpPr>
          <p:cNvPr id="2" name="Group 19"/>
          <p:cNvGrpSpPr>
            <a:grpSpLocks/>
          </p:cNvGrpSpPr>
          <p:nvPr/>
        </p:nvGrpSpPr>
        <p:grpSpPr bwMode="auto">
          <a:xfrm>
            <a:off x="7748585" y="6613525"/>
            <a:ext cx="542925" cy="150813"/>
            <a:chOff x="4881" y="4166"/>
            <a:chExt cx="342" cy="95"/>
          </a:xfrm>
          <a:solidFill>
            <a:schemeClr val="bg2"/>
          </a:solidFill>
        </p:grpSpPr>
        <p:sp>
          <p:nvSpPr>
            <p:cNvPr id="27" name="Oval 43"/>
            <p:cNvSpPr>
              <a:spLocks noChangeAspect="1" noChangeArrowheads="1"/>
            </p:cNvSpPr>
            <p:nvPr/>
          </p:nvSpPr>
          <p:spPr bwMode="auto">
            <a:xfrm>
              <a:off x="4881" y="4166"/>
              <a:ext cx="95" cy="95"/>
            </a:xfrm>
            <a:prstGeom prst="ellipse">
              <a:avLst/>
            </a:prstGeom>
            <a:solidFill>
              <a:schemeClr val="accent1"/>
            </a:solid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8" name="Oval 44"/>
            <p:cNvSpPr>
              <a:spLocks noChangeAspect="1" noChangeArrowheads="1"/>
            </p:cNvSpPr>
            <p:nvPr/>
          </p:nvSpPr>
          <p:spPr bwMode="auto">
            <a:xfrm>
              <a:off x="5004"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9" name="Oval 45"/>
            <p:cNvSpPr>
              <a:spLocks noChangeAspect="1" noChangeArrowheads="1"/>
            </p:cNvSpPr>
            <p:nvPr/>
          </p:nvSpPr>
          <p:spPr bwMode="auto">
            <a:xfrm>
              <a:off x="5128"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grpSp>
      <p:sp>
        <p:nvSpPr>
          <p:cNvPr id="35844" name="AutoShape 5"/>
          <p:cNvSpPr>
            <a:spLocks noChangeArrowheads="1"/>
          </p:cNvSpPr>
          <p:nvPr/>
        </p:nvSpPr>
        <p:spPr bwMode="auto">
          <a:xfrm>
            <a:off x="323850" y="1257300"/>
            <a:ext cx="1152525" cy="5051425"/>
          </a:xfrm>
          <a:prstGeom prst="roundRect">
            <a:avLst>
              <a:gd name="adj" fmla="val 6782"/>
            </a:avLst>
          </a:prstGeom>
          <a:solidFill>
            <a:schemeClr val="accent1"/>
          </a:solidFill>
          <a:ln w="9525" algn="ctr">
            <a:solidFill>
              <a:schemeClr val="accent1"/>
            </a:solidFill>
            <a:round/>
            <a:headEnd/>
            <a:tailEnd/>
          </a:ln>
        </p:spPr>
        <p:txBody>
          <a:bodyPr lIns="36000" tIns="36000" rIns="36000" bIns="36000" anchor="ctr" anchorCtr="1"/>
          <a:lstStyle/>
          <a:p>
            <a:pPr algn="ctr">
              <a:lnSpc>
                <a:spcPct val="85000"/>
              </a:lnSpc>
              <a:spcAft>
                <a:spcPct val="10000"/>
              </a:spcAft>
            </a:pPr>
            <a:r>
              <a:rPr lang="de-DE" sz="1600" b="1">
                <a:solidFill>
                  <a:schemeClr val="bg1"/>
                </a:solidFill>
              </a:rPr>
              <a:t>Kompetenz:</a:t>
            </a:r>
          </a:p>
          <a:p>
            <a:pPr algn="ctr">
              <a:lnSpc>
                <a:spcPct val="85000"/>
              </a:lnSpc>
              <a:spcAft>
                <a:spcPct val="10000"/>
              </a:spcAft>
            </a:pPr>
            <a:r>
              <a:rPr lang="de-DE" sz="1600" b="1">
                <a:solidFill>
                  <a:schemeClr val="bg1"/>
                </a:solidFill>
              </a:rPr>
              <a:t>Wirtschafts-betrieb Schiff</a:t>
            </a:r>
          </a:p>
        </p:txBody>
      </p:sp>
      <p:sp>
        <p:nvSpPr>
          <p:cNvPr id="5130" name="AutoShape 4"/>
          <p:cNvSpPr>
            <a:spLocks noChangeArrowheads="1"/>
          </p:cNvSpPr>
          <p:nvPr/>
        </p:nvSpPr>
        <p:spPr bwMode="auto">
          <a:xfrm>
            <a:off x="1547813" y="1268413"/>
            <a:ext cx="6546850" cy="5040312"/>
          </a:xfrm>
          <a:prstGeom prst="roundRect">
            <a:avLst>
              <a:gd name="adj" fmla="val 6782"/>
            </a:avLst>
          </a:prstGeom>
          <a:noFill/>
          <a:ln w="9525" algn="ctr">
            <a:solidFill>
              <a:schemeClr val="accent1"/>
            </a:solidFill>
            <a:round/>
            <a:headEnd/>
            <a:tailEnd/>
          </a:ln>
          <a:extLst>
            <a:ext uri="{909E8E84-426E-40DD-AFC4-6F175D3DCCD1}"/>
          </a:extLst>
        </p:spPr>
        <p:txBody>
          <a:bodyPr lIns="36000" tIns="36000" rIns="36000" bIns="36000"/>
          <a:lstStyle/>
          <a:p>
            <a:pPr marL="800100" lvl="1" indent="-342900">
              <a:buFont typeface="Arial" panose="020B0604020202020204" pitchFamily="34" charset="0"/>
              <a:buChar char="•"/>
              <a:defRPr/>
            </a:pPr>
            <a:endParaRPr lang="de-DE" dirty="0">
              <a:sym typeface="Wingdings" pitchFamily="2" charset="2"/>
            </a:endParaRPr>
          </a:p>
          <a:p>
            <a:pPr>
              <a:defRPr/>
            </a:pPr>
            <a:r>
              <a:rPr lang="de-DE" sz="1200" dirty="0"/>
              <a:t>Bei allen Entscheidungsprozessen – vom Ablöseversprechen an Bord über die Auswahl der individuellen Weiterbildungsmaßnahmen bis hin zur Beförderungsentscheidung – legt die </a:t>
            </a:r>
            <a:r>
              <a:rPr lang="de-DE" sz="1200" dirty="0"/>
              <a:t>Reederei </a:t>
            </a:r>
            <a:r>
              <a:rPr lang="de-DE" sz="1200" dirty="0"/>
              <a:t>höchsten Wert auf Transparenz und einen konstruktiven Dialog. Denn für uns ist gegenseitiges Geben und Nehmen nicht nur eine Worthülse, sondern gelebte Firmenphilosophie. Wohl wissend, dass </a:t>
            </a:r>
            <a:r>
              <a:rPr lang="de-DE" sz="2400" b="1" u="sng" dirty="0"/>
              <a:t>unsere Schiffsoffiziere wichtige Schlüsselpositionen bekleiden, die maßgeblich zum wirtschaftlichen Erfolg der Reedereigruppe beitragen. </a:t>
            </a:r>
            <a:r>
              <a:rPr lang="de-DE" sz="1200" dirty="0"/>
              <a:t>Dementsprechend wird die Leistung unserer Offiziere auch mit einer übertariflichen Heuer gewürdigt</a:t>
            </a:r>
            <a:r>
              <a:rPr lang="de-DE" sz="1200" dirty="0"/>
              <a:t>.</a:t>
            </a:r>
          </a:p>
          <a:p>
            <a:pPr lvl="1">
              <a:defRPr/>
            </a:pPr>
            <a:endParaRPr lang="de-DE" dirty="0">
              <a:sym typeface="Wingdings" pitchFamily="2" charset="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2"/>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6E453B3-31E8-48DD-9E7B-EBD9BB8EADBB}" type="slidenum">
              <a:rPr lang="en-GB" sz="1000" smtClean="0">
                <a:latin typeface="Arial" charset="0"/>
              </a:rPr>
              <a:pPr/>
              <a:t>5</a:t>
            </a:fld>
            <a:endParaRPr lang="en-GB" sz="1000" smtClean="0">
              <a:latin typeface="Arial" charset="0"/>
            </a:endParaRPr>
          </a:p>
        </p:txBody>
      </p:sp>
      <p:sp>
        <p:nvSpPr>
          <p:cNvPr id="40962" name="Rectangle 2"/>
          <p:cNvSpPr>
            <a:spLocks noChangeArrowheads="1"/>
          </p:cNvSpPr>
          <p:nvPr/>
        </p:nvSpPr>
        <p:spPr bwMode="auto">
          <a:xfrm>
            <a:off x="336550" y="503238"/>
            <a:ext cx="7953375" cy="612775"/>
          </a:xfrm>
          <a:prstGeom prst="rect">
            <a:avLst/>
          </a:prstGeom>
          <a:noFill/>
          <a:ln w="9525">
            <a:noFill/>
            <a:miter lim="800000"/>
            <a:headEnd/>
            <a:tailEnd/>
          </a:ln>
        </p:spPr>
        <p:txBody>
          <a:bodyPr lIns="0" tIns="0" rIns="0" bIns="0" anchor="b"/>
          <a:lstStyle/>
          <a:p>
            <a:pPr>
              <a:lnSpc>
                <a:spcPct val="85000"/>
              </a:lnSpc>
            </a:pPr>
            <a:r>
              <a:rPr lang="de-DE" sz="2800">
                <a:solidFill>
                  <a:schemeClr val="accent1"/>
                </a:solidFill>
              </a:rPr>
              <a:t>Ziel: See oder Land</a:t>
            </a:r>
          </a:p>
        </p:txBody>
      </p:sp>
      <p:grpSp>
        <p:nvGrpSpPr>
          <p:cNvPr id="2" name="Group 19"/>
          <p:cNvGrpSpPr>
            <a:grpSpLocks/>
          </p:cNvGrpSpPr>
          <p:nvPr/>
        </p:nvGrpSpPr>
        <p:grpSpPr bwMode="auto">
          <a:xfrm>
            <a:off x="7748585" y="6613525"/>
            <a:ext cx="542925" cy="150813"/>
            <a:chOff x="4881" y="4166"/>
            <a:chExt cx="342" cy="95"/>
          </a:xfrm>
          <a:solidFill>
            <a:schemeClr val="bg2"/>
          </a:solidFill>
        </p:grpSpPr>
        <p:sp>
          <p:nvSpPr>
            <p:cNvPr id="27" name="Oval 43"/>
            <p:cNvSpPr>
              <a:spLocks noChangeAspect="1" noChangeArrowheads="1"/>
            </p:cNvSpPr>
            <p:nvPr/>
          </p:nvSpPr>
          <p:spPr bwMode="auto">
            <a:xfrm>
              <a:off x="4881" y="4166"/>
              <a:ext cx="95" cy="95"/>
            </a:xfrm>
            <a:prstGeom prst="ellipse">
              <a:avLst/>
            </a:prstGeom>
            <a:solidFill>
              <a:schemeClr val="accent1"/>
            </a:solid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8" name="Oval 44"/>
            <p:cNvSpPr>
              <a:spLocks noChangeAspect="1" noChangeArrowheads="1"/>
            </p:cNvSpPr>
            <p:nvPr/>
          </p:nvSpPr>
          <p:spPr bwMode="auto">
            <a:xfrm>
              <a:off x="5004"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9" name="Oval 45"/>
            <p:cNvSpPr>
              <a:spLocks noChangeAspect="1" noChangeArrowheads="1"/>
            </p:cNvSpPr>
            <p:nvPr/>
          </p:nvSpPr>
          <p:spPr bwMode="auto">
            <a:xfrm>
              <a:off x="5128"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grpSp>
      <p:sp>
        <p:nvSpPr>
          <p:cNvPr id="40964" name="AutoShape 5"/>
          <p:cNvSpPr>
            <a:spLocks noChangeArrowheads="1"/>
          </p:cNvSpPr>
          <p:nvPr/>
        </p:nvSpPr>
        <p:spPr bwMode="auto">
          <a:xfrm>
            <a:off x="323850" y="1257300"/>
            <a:ext cx="1152525" cy="5051425"/>
          </a:xfrm>
          <a:prstGeom prst="roundRect">
            <a:avLst>
              <a:gd name="adj" fmla="val 6782"/>
            </a:avLst>
          </a:prstGeom>
          <a:solidFill>
            <a:schemeClr val="accent1"/>
          </a:solidFill>
          <a:ln w="9525" algn="ctr">
            <a:solidFill>
              <a:schemeClr val="accent1"/>
            </a:solidFill>
            <a:round/>
            <a:headEnd/>
            <a:tailEnd/>
          </a:ln>
        </p:spPr>
        <p:txBody>
          <a:bodyPr lIns="36000" tIns="36000" rIns="36000" bIns="36000" anchor="ctr" anchorCtr="1"/>
          <a:lstStyle/>
          <a:p>
            <a:pPr algn="ctr">
              <a:lnSpc>
                <a:spcPct val="85000"/>
              </a:lnSpc>
              <a:spcAft>
                <a:spcPct val="10000"/>
              </a:spcAft>
            </a:pPr>
            <a:r>
              <a:rPr lang="de-DE" b="1">
                <a:solidFill>
                  <a:schemeClr val="bg1"/>
                </a:solidFill>
              </a:rPr>
              <a:t>Was </a:t>
            </a:r>
          </a:p>
          <a:p>
            <a:pPr algn="ctr">
              <a:lnSpc>
                <a:spcPct val="85000"/>
              </a:lnSpc>
              <a:spcAft>
                <a:spcPct val="10000"/>
              </a:spcAft>
            </a:pPr>
            <a:r>
              <a:rPr lang="de-DE" b="1">
                <a:solidFill>
                  <a:schemeClr val="bg1"/>
                </a:solidFill>
              </a:rPr>
              <a:t>reicht</a:t>
            </a:r>
          </a:p>
          <a:p>
            <a:pPr algn="ctr">
              <a:lnSpc>
                <a:spcPct val="85000"/>
              </a:lnSpc>
              <a:spcAft>
                <a:spcPct val="10000"/>
              </a:spcAft>
            </a:pPr>
            <a:r>
              <a:rPr lang="de-DE" b="1">
                <a:solidFill>
                  <a:schemeClr val="bg1"/>
                </a:solidFill>
              </a:rPr>
              <a:t>wirklich?</a:t>
            </a:r>
          </a:p>
        </p:txBody>
      </p:sp>
      <p:sp>
        <p:nvSpPr>
          <p:cNvPr id="40965" name="AutoShape 4"/>
          <p:cNvSpPr>
            <a:spLocks noChangeArrowheads="1"/>
          </p:cNvSpPr>
          <p:nvPr/>
        </p:nvSpPr>
        <p:spPr bwMode="auto">
          <a:xfrm>
            <a:off x="1547813" y="1268413"/>
            <a:ext cx="6546850" cy="5040312"/>
          </a:xfrm>
          <a:prstGeom prst="roundRect">
            <a:avLst>
              <a:gd name="adj" fmla="val 6782"/>
            </a:avLst>
          </a:prstGeom>
          <a:noFill/>
          <a:ln w="9525" algn="ctr">
            <a:solidFill>
              <a:schemeClr val="accent1"/>
            </a:solidFill>
            <a:round/>
            <a:headEnd/>
            <a:tailEnd/>
          </a:ln>
        </p:spPr>
        <p:txBody>
          <a:bodyPr lIns="36000" tIns="36000" rIns="36000" bIns="36000"/>
          <a:lstStyle/>
          <a:p>
            <a:endParaRPr lang="de-DE" sz="1400" i="1"/>
          </a:p>
        </p:txBody>
      </p:sp>
      <p:sp>
        <p:nvSpPr>
          <p:cNvPr id="40966" name="Rechteck 5"/>
          <p:cNvSpPr>
            <a:spLocks noChangeArrowheads="1"/>
          </p:cNvSpPr>
          <p:nvPr/>
        </p:nvSpPr>
        <p:spPr bwMode="auto">
          <a:xfrm>
            <a:off x="1546225" y="1257300"/>
            <a:ext cx="6548438" cy="3816350"/>
          </a:xfrm>
          <a:prstGeom prst="rect">
            <a:avLst/>
          </a:prstGeom>
          <a:noFill/>
          <a:ln w="9525">
            <a:noFill/>
            <a:miter lim="800000"/>
            <a:headEnd/>
            <a:tailEnd/>
          </a:ln>
        </p:spPr>
        <p:txBody>
          <a:bodyPr>
            <a:spAutoFit/>
          </a:bodyPr>
          <a:lstStyle/>
          <a:p>
            <a:r>
              <a:rPr lang="de-DE" sz="2200" b="1">
                <a:latin typeface="Scala Sans Offc"/>
              </a:rPr>
              <a:t>Ausbildung und Studium </a:t>
            </a:r>
            <a:br>
              <a:rPr lang="de-DE" sz="2200" b="1">
                <a:latin typeface="Scala Sans Offc"/>
              </a:rPr>
            </a:br>
            <a:endParaRPr lang="de-DE" sz="2200" b="1">
              <a:latin typeface="Scala Sans Offc"/>
            </a:endParaRPr>
          </a:p>
          <a:p>
            <a:r>
              <a:rPr lang="de-DE" sz="2200">
                <a:latin typeface="Scala Sans Offc"/>
              </a:rPr>
              <a:t>Wer bis zur Rente auf hoher See bleiben will, </a:t>
            </a:r>
          </a:p>
          <a:p>
            <a:r>
              <a:rPr lang="de-DE" sz="2200" u="sng">
                <a:latin typeface="Scala Sans Offc"/>
              </a:rPr>
              <a:t>dem reicht meist eine Ausbildung an einer Seefahrtschule</a:t>
            </a:r>
            <a:r>
              <a:rPr lang="de-DE" sz="2200">
                <a:latin typeface="Scala Sans Offc"/>
              </a:rPr>
              <a:t>, </a:t>
            </a:r>
          </a:p>
          <a:p>
            <a:r>
              <a:rPr lang="de-DE" sz="2200" u="sng">
                <a:latin typeface="Scala Sans Offc"/>
              </a:rPr>
              <a:t>doch wer später einen Job an Land anstrebt</a:t>
            </a:r>
            <a:r>
              <a:rPr lang="de-DE" sz="2200">
                <a:latin typeface="Scala Sans Offc"/>
              </a:rPr>
              <a:t>, fährt mit einem Studium besser. </a:t>
            </a:r>
          </a:p>
          <a:p>
            <a:endParaRPr lang="de-DE" sz="2200">
              <a:latin typeface="Scala Sans Offc"/>
            </a:endParaRPr>
          </a:p>
          <a:p>
            <a:r>
              <a:rPr lang="de-DE" sz="2200">
                <a:latin typeface="Scala Sans Offc"/>
              </a:rPr>
              <a:t>Passende Jobs gibt es in Reedereien, bei der Wasserschutzpolizei, bei Behörden und als Lotse. </a:t>
            </a:r>
          </a:p>
          <a:p>
            <a:r>
              <a:rPr lang="de-DE" sz="2200" u="sng">
                <a:latin typeface="Scala Sans Offc"/>
              </a:rPr>
              <a:t>Überall werden Leute mit guter Ausbildung gesucht. </a:t>
            </a:r>
            <a:endParaRPr lang="de-DE" sz="2200">
              <a:latin typeface="Scala Sans Off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2"/>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FBA3DF1-7DB8-4668-AE2A-B2D9432B4DB6}" type="slidenum">
              <a:rPr lang="en-GB" sz="1000" smtClean="0">
                <a:latin typeface="Arial" charset="0"/>
              </a:rPr>
              <a:pPr/>
              <a:t>6</a:t>
            </a:fld>
            <a:endParaRPr lang="en-GB" sz="1000" smtClean="0">
              <a:latin typeface="Arial" charset="0"/>
            </a:endParaRPr>
          </a:p>
        </p:txBody>
      </p:sp>
      <p:sp>
        <p:nvSpPr>
          <p:cNvPr id="41986" name="Rectangle 2"/>
          <p:cNvSpPr>
            <a:spLocks noChangeArrowheads="1"/>
          </p:cNvSpPr>
          <p:nvPr/>
        </p:nvSpPr>
        <p:spPr bwMode="auto">
          <a:xfrm>
            <a:off x="336550" y="503238"/>
            <a:ext cx="7953375" cy="612775"/>
          </a:xfrm>
          <a:prstGeom prst="rect">
            <a:avLst/>
          </a:prstGeom>
          <a:noFill/>
          <a:ln w="9525">
            <a:noFill/>
            <a:miter lim="800000"/>
            <a:headEnd/>
            <a:tailEnd/>
          </a:ln>
        </p:spPr>
        <p:txBody>
          <a:bodyPr lIns="0" tIns="0" rIns="0" bIns="0" anchor="b"/>
          <a:lstStyle/>
          <a:p>
            <a:pPr>
              <a:lnSpc>
                <a:spcPct val="85000"/>
              </a:lnSpc>
            </a:pPr>
            <a:r>
              <a:rPr lang="de-DE" sz="2800">
                <a:solidFill>
                  <a:schemeClr val="accent1"/>
                </a:solidFill>
              </a:rPr>
              <a:t>Ziel: See oder Land</a:t>
            </a:r>
          </a:p>
        </p:txBody>
      </p:sp>
      <p:grpSp>
        <p:nvGrpSpPr>
          <p:cNvPr id="2" name="Group 19"/>
          <p:cNvGrpSpPr>
            <a:grpSpLocks/>
          </p:cNvGrpSpPr>
          <p:nvPr/>
        </p:nvGrpSpPr>
        <p:grpSpPr bwMode="auto">
          <a:xfrm>
            <a:off x="7748585" y="6613525"/>
            <a:ext cx="542925" cy="150813"/>
            <a:chOff x="4881" y="4166"/>
            <a:chExt cx="342" cy="95"/>
          </a:xfrm>
          <a:solidFill>
            <a:schemeClr val="bg2"/>
          </a:solidFill>
        </p:grpSpPr>
        <p:sp>
          <p:nvSpPr>
            <p:cNvPr id="27" name="Oval 43"/>
            <p:cNvSpPr>
              <a:spLocks noChangeAspect="1" noChangeArrowheads="1"/>
            </p:cNvSpPr>
            <p:nvPr/>
          </p:nvSpPr>
          <p:spPr bwMode="auto">
            <a:xfrm>
              <a:off x="4881" y="4166"/>
              <a:ext cx="95" cy="95"/>
            </a:xfrm>
            <a:prstGeom prst="ellipse">
              <a:avLst/>
            </a:prstGeom>
            <a:solidFill>
              <a:schemeClr val="accent1"/>
            </a:solid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8" name="Oval 44"/>
            <p:cNvSpPr>
              <a:spLocks noChangeAspect="1" noChangeArrowheads="1"/>
            </p:cNvSpPr>
            <p:nvPr/>
          </p:nvSpPr>
          <p:spPr bwMode="auto">
            <a:xfrm>
              <a:off x="5004"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9" name="Oval 45"/>
            <p:cNvSpPr>
              <a:spLocks noChangeAspect="1" noChangeArrowheads="1"/>
            </p:cNvSpPr>
            <p:nvPr/>
          </p:nvSpPr>
          <p:spPr bwMode="auto">
            <a:xfrm>
              <a:off x="5128"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grpSp>
      <p:sp>
        <p:nvSpPr>
          <p:cNvPr id="41988" name="AutoShape 5"/>
          <p:cNvSpPr>
            <a:spLocks noChangeArrowheads="1"/>
          </p:cNvSpPr>
          <p:nvPr/>
        </p:nvSpPr>
        <p:spPr bwMode="auto">
          <a:xfrm>
            <a:off x="323850" y="1257300"/>
            <a:ext cx="1152525" cy="5051425"/>
          </a:xfrm>
          <a:prstGeom prst="roundRect">
            <a:avLst>
              <a:gd name="adj" fmla="val 6782"/>
            </a:avLst>
          </a:prstGeom>
          <a:solidFill>
            <a:schemeClr val="accent1"/>
          </a:solidFill>
          <a:ln w="9525" algn="ctr">
            <a:solidFill>
              <a:schemeClr val="accent1"/>
            </a:solidFill>
            <a:round/>
            <a:headEnd/>
            <a:tailEnd/>
          </a:ln>
        </p:spPr>
        <p:txBody>
          <a:bodyPr lIns="36000" tIns="36000" rIns="36000" bIns="36000" anchor="ctr" anchorCtr="1"/>
          <a:lstStyle/>
          <a:p>
            <a:pPr algn="ctr">
              <a:lnSpc>
                <a:spcPct val="85000"/>
              </a:lnSpc>
              <a:spcAft>
                <a:spcPct val="10000"/>
              </a:spcAft>
            </a:pPr>
            <a:r>
              <a:rPr lang="de-DE" b="1">
                <a:solidFill>
                  <a:schemeClr val="bg1"/>
                </a:solidFill>
              </a:rPr>
              <a:t>Was </a:t>
            </a:r>
          </a:p>
          <a:p>
            <a:pPr algn="ctr">
              <a:lnSpc>
                <a:spcPct val="85000"/>
              </a:lnSpc>
              <a:spcAft>
                <a:spcPct val="10000"/>
              </a:spcAft>
            </a:pPr>
            <a:r>
              <a:rPr lang="de-DE" b="1">
                <a:solidFill>
                  <a:schemeClr val="bg1"/>
                </a:solidFill>
              </a:rPr>
              <a:t>reicht</a:t>
            </a:r>
          </a:p>
          <a:p>
            <a:pPr algn="ctr">
              <a:lnSpc>
                <a:spcPct val="85000"/>
              </a:lnSpc>
              <a:spcAft>
                <a:spcPct val="10000"/>
              </a:spcAft>
            </a:pPr>
            <a:r>
              <a:rPr lang="de-DE" b="1">
                <a:solidFill>
                  <a:schemeClr val="bg1"/>
                </a:solidFill>
              </a:rPr>
              <a:t>wirklich?</a:t>
            </a:r>
          </a:p>
        </p:txBody>
      </p:sp>
      <p:sp>
        <p:nvSpPr>
          <p:cNvPr id="41989" name="AutoShape 4"/>
          <p:cNvSpPr>
            <a:spLocks noChangeArrowheads="1"/>
          </p:cNvSpPr>
          <p:nvPr/>
        </p:nvSpPr>
        <p:spPr bwMode="auto">
          <a:xfrm>
            <a:off x="1547813" y="1268413"/>
            <a:ext cx="6546850" cy="5040312"/>
          </a:xfrm>
          <a:prstGeom prst="roundRect">
            <a:avLst>
              <a:gd name="adj" fmla="val 6782"/>
            </a:avLst>
          </a:prstGeom>
          <a:noFill/>
          <a:ln w="9525" algn="ctr">
            <a:solidFill>
              <a:schemeClr val="accent1"/>
            </a:solidFill>
            <a:round/>
            <a:headEnd/>
            <a:tailEnd/>
          </a:ln>
        </p:spPr>
        <p:txBody>
          <a:bodyPr lIns="36000" tIns="36000" rIns="36000" bIns="36000"/>
          <a:lstStyle/>
          <a:p>
            <a:endParaRPr lang="de-DE" sz="1400" i="1"/>
          </a:p>
        </p:txBody>
      </p:sp>
      <p:sp>
        <p:nvSpPr>
          <p:cNvPr id="41990" name="Rechteck 5"/>
          <p:cNvSpPr>
            <a:spLocks noChangeArrowheads="1"/>
          </p:cNvSpPr>
          <p:nvPr/>
        </p:nvSpPr>
        <p:spPr bwMode="auto">
          <a:xfrm>
            <a:off x="1546225" y="1257300"/>
            <a:ext cx="6548438" cy="3140075"/>
          </a:xfrm>
          <a:prstGeom prst="rect">
            <a:avLst/>
          </a:prstGeom>
          <a:noFill/>
          <a:ln w="9525">
            <a:noFill/>
            <a:miter lim="800000"/>
            <a:headEnd/>
            <a:tailEnd/>
          </a:ln>
        </p:spPr>
        <p:txBody>
          <a:bodyPr>
            <a:spAutoFit/>
          </a:bodyPr>
          <a:lstStyle/>
          <a:p>
            <a:r>
              <a:rPr lang="de-DE" sz="2200" b="1">
                <a:latin typeface="Scala Sans Offc"/>
              </a:rPr>
              <a:t>Ausbildung und Studium </a:t>
            </a:r>
            <a:br>
              <a:rPr lang="de-DE" sz="2200" b="1">
                <a:latin typeface="Scala Sans Offc"/>
              </a:rPr>
            </a:br>
            <a:r>
              <a:rPr lang="de-DE" sz="2200">
                <a:latin typeface="Scala Sans Offc"/>
              </a:rPr>
              <a:t/>
            </a:r>
            <a:br>
              <a:rPr lang="de-DE" sz="2200">
                <a:latin typeface="Scala Sans Offc"/>
              </a:rPr>
            </a:br>
            <a:r>
              <a:rPr lang="de-DE" sz="2200">
                <a:latin typeface="Scala Sans Offc"/>
              </a:rPr>
              <a:t>Studieren lässt sich das Fach an wenigen Fachhochschulen in Küstennähe, zum Beispiel in .... </a:t>
            </a:r>
          </a:p>
          <a:p>
            <a:endParaRPr lang="de-DE" sz="2200">
              <a:latin typeface="Scala Sans Offc"/>
            </a:endParaRPr>
          </a:p>
          <a:p>
            <a:r>
              <a:rPr lang="de-DE" sz="2200" u="sng">
                <a:latin typeface="Scala Sans Offc"/>
              </a:rPr>
              <a:t>Neben der fachlichen Ausbildung </a:t>
            </a:r>
            <a:r>
              <a:rPr lang="de-DE" sz="2200">
                <a:latin typeface="Scala Sans Offc"/>
              </a:rPr>
              <a:t>büffeln die angehenden Schiffsoffiziere und Ingenieure </a:t>
            </a:r>
            <a:r>
              <a:rPr lang="de-DE" sz="2200" u="sng">
                <a:latin typeface="Scala Sans Offc"/>
              </a:rPr>
              <a:t>Englisch</a:t>
            </a:r>
            <a:r>
              <a:rPr lang="de-DE" sz="2200">
                <a:latin typeface="Scala Sans Offc"/>
              </a:rPr>
              <a:t>, denn die Besatzung ist meist international zusammengewürfelt.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2"/>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9B5E3F7-6A64-4E09-AF07-424A538EB70F}" type="slidenum">
              <a:rPr lang="en-GB" sz="1000" smtClean="0">
                <a:latin typeface="Arial" charset="0"/>
              </a:rPr>
              <a:pPr/>
              <a:t>7</a:t>
            </a:fld>
            <a:endParaRPr lang="en-GB" sz="1000" smtClean="0">
              <a:latin typeface="Arial" charset="0"/>
            </a:endParaRPr>
          </a:p>
        </p:txBody>
      </p:sp>
      <p:sp>
        <p:nvSpPr>
          <p:cNvPr id="43010" name="Rectangle 2"/>
          <p:cNvSpPr>
            <a:spLocks noChangeArrowheads="1"/>
          </p:cNvSpPr>
          <p:nvPr/>
        </p:nvSpPr>
        <p:spPr bwMode="auto">
          <a:xfrm>
            <a:off x="336550" y="503238"/>
            <a:ext cx="7953375" cy="612775"/>
          </a:xfrm>
          <a:prstGeom prst="rect">
            <a:avLst/>
          </a:prstGeom>
          <a:noFill/>
          <a:ln w="9525">
            <a:noFill/>
            <a:miter lim="800000"/>
            <a:headEnd/>
            <a:tailEnd/>
          </a:ln>
        </p:spPr>
        <p:txBody>
          <a:bodyPr lIns="0" tIns="0" rIns="0" bIns="0" anchor="b"/>
          <a:lstStyle/>
          <a:p>
            <a:pPr>
              <a:lnSpc>
                <a:spcPct val="85000"/>
              </a:lnSpc>
            </a:pPr>
            <a:r>
              <a:rPr lang="de-DE" sz="2800">
                <a:solidFill>
                  <a:schemeClr val="accent1"/>
                </a:solidFill>
              </a:rPr>
              <a:t>… im web …..</a:t>
            </a:r>
          </a:p>
        </p:txBody>
      </p:sp>
      <p:grpSp>
        <p:nvGrpSpPr>
          <p:cNvPr id="2" name="Group 19"/>
          <p:cNvGrpSpPr>
            <a:grpSpLocks/>
          </p:cNvGrpSpPr>
          <p:nvPr/>
        </p:nvGrpSpPr>
        <p:grpSpPr bwMode="auto">
          <a:xfrm>
            <a:off x="7748585" y="6613525"/>
            <a:ext cx="542925" cy="150813"/>
            <a:chOff x="4881" y="4166"/>
            <a:chExt cx="342" cy="95"/>
          </a:xfrm>
          <a:solidFill>
            <a:schemeClr val="bg2"/>
          </a:solidFill>
        </p:grpSpPr>
        <p:sp>
          <p:nvSpPr>
            <p:cNvPr id="27" name="Oval 43"/>
            <p:cNvSpPr>
              <a:spLocks noChangeAspect="1" noChangeArrowheads="1"/>
            </p:cNvSpPr>
            <p:nvPr/>
          </p:nvSpPr>
          <p:spPr bwMode="auto">
            <a:xfrm>
              <a:off x="4881" y="4166"/>
              <a:ext cx="95" cy="95"/>
            </a:xfrm>
            <a:prstGeom prst="ellipse">
              <a:avLst/>
            </a:prstGeom>
            <a:solidFill>
              <a:schemeClr val="accent1"/>
            </a:solid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8" name="Oval 44"/>
            <p:cNvSpPr>
              <a:spLocks noChangeAspect="1" noChangeArrowheads="1"/>
            </p:cNvSpPr>
            <p:nvPr/>
          </p:nvSpPr>
          <p:spPr bwMode="auto">
            <a:xfrm>
              <a:off x="5004"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9" name="Oval 45"/>
            <p:cNvSpPr>
              <a:spLocks noChangeAspect="1" noChangeArrowheads="1"/>
            </p:cNvSpPr>
            <p:nvPr/>
          </p:nvSpPr>
          <p:spPr bwMode="auto">
            <a:xfrm>
              <a:off x="5128"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grpSp>
      <p:sp>
        <p:nvSpPr>
          <p:cNvPr id="43012" name="AutoShape 5"/>
          <p:cNvSpPr>
            <a:spLocks noChangeArrowheads="1"/>
          </p:cNvSpPr>
          <p:nvPr/>
        </p:nvSpPr>
        <p:spPr bwMode="auto">
          <a:xfrm>
            <a:off x="323850" y="1257300"/>
            <a:ext cx="1152525" cy="5051425"/>
          </a:xfrm>
          <a:prstGeom prst="roundRect">
            <a:avLst>
              <a:gd name="adj" fmla="val 6782"/>
            </a:avLst>
          </a:prstGeom>
          <a:solidFill>
            <a:schemeClr val="accent1"/>
          </a:solidFill>
          <a:ln w="9525" algn="ctr">
            <a:solidFill>
              <a:schemeClr val="accent1"/>
            </a:solidFill>
            <a:round/>
            <a:headEnd/>
            <a:tailEnd/>
          </a:ln>
        </p:spPr>
        <p:txBody>
          <a:bodyPr lIns="36000" tIns="36000" rIns="36000" bIns="36000" anchor="ctr" anchorCtr="1"/>
          <a:lstStyle/>
          <a:p>
            <a:pPr algn="ctr">
              <a:lnSpc>
                <a:spcPct val="85000"/>
              </a:lnSpc>
              <a:spcAft>
                <a:spcPct val="10000"/>
              </a:spcAft>
            </a:pPr>
            <a:r>
              <a:rPr lang="de-DE" sz="1600" b="1">
                <a:solidFill>
                  <a:schemeClr val="bg1"/>
                </a:solidFill>
              </a:rPr>
              <a:t>Inter-</a:t>
            </a:r>
          </a:p>
          <a:p>
            <a:pPr algn="ctr">
              <a:lnSpc>
                <a:spcPct val="85000"/>
              </a:lnSpc>
              <a:spcAft>
                <a:spcPct val="10000"/>
              </a:spcAft>
            </a:pPr>
            <a:r>
              <a:rPr lang="de-DE" sz="1600" b="1">
                <a:solidFill>
                  <a:schemeClr val="bg1"/>
                </a:solidFill>
              </a:rPr>
              <a:t>nationalität</a:t>
            </a:r>
          </a:p>
          <a:p>
            <a:pPr algn="ctr">
              <a:lnSpc>
                <a:spcPct val="85000"/>
              </a:lnSpc>
              <a:spcAft>
                <a:spcPct val="10000"/>
              </a:spcAft>
            </a:pPr>
            <a:endParaRPr lang="de-DE" b="1">
              <a:solidFill>
                <a:schemeClr val="bg1"/>
              </a:solidFill>
            </a:endParaRPr>
          </a:p>
        </p:txBody>
      </p:sp>
      <p:sp>
        <p:nvSpPr>
          <p:cNvPr id="43013" name="AutoShape 4"/>
          <p:cNvSpPr>
            <a:spLocks noChangeArrowheads="1"/>
          </p:cNvSpPr>
          <p:nvPr/>
        </p:nvSpPr>
        <p:spPr bwMode="auto">
          <a:xfrm>
            <a:off x="1547813" y="1268413"/>
            <a:ext cx="6546850" cy="5040312"/>
          </a:xfrm>
          <a:prstGeom prst="roundRect">
            <a:avLst>
              <a:gd name="adj" fmla="val 6782"/>
            </a:avLst>
          </a:prstGeom>
          <a:noFill/>
          <a:ln w="9525" algn="ctr">
            <a:solidFill>
              <a:schemeClr val="accent1"/>
            </a:solidFill>
            <a:round/>
            <a:headEnd/>
            <a:tailEnd/>
          </a:ln>
        </p:spPr>
        <p:txBody>
          <a:bodyPr lIns="36000" tIns="36000" rIns="36000" bIns="36000"/>
          <a:lstStyle/>
          <a:p>
            <a:endParaRPr lang="de-DE" sz="1400" i="1"/>
          </a:p>
        </p:txBody>
      </p:sp>
      <p:sp>
        <p:nvSpPr>
          <p:cNvPr id="43014" name="Rechteck 5"/>
          <p:cNvSpPr>
            <a:spLocks noChangeArrowheads="1"/>
          </p:cNvSpPr>
          <p:nvPr/>
        </p:nvSpPr>
        <p:spPr bwMode="auto">
          <a:xfrm>
            <a:off x="1547813" y="1268413"/>
            <a:ext cx="6546850" cy="3816350"/>
          </a:xfrm>
          <a:prstGeom prst="rect">
            <a:avLst/>
          </a:prstGeom>
          <a:noFill/>
          <a:ln w="9525">
            <a:noFill/>
            <a:miter lim="800000"/>
            <a:headEnd/>
            <a:tailEnd/>
          </a:ln>
        </p:spPr>
        <p:txBody>
          <a:bodyPr>
            <a:spAutoFit/>
          </a:bodyPr>
          <a:lstStyle/>
          <a:p>
            <a:r>
              <a:rPr lang="de-DE" sz="2200" b="1">
                <a:latin typeface="Scala Sans Offc"/>
              </a:rPr>
              <a:t>Jobaussichten </a:t>
            </a:r>
            <a:br>
              <a:rPr lang="de-DE" sz="2200" b="1">
                <a:latin typeface="Scala Sans Offc"/>
              </a:rPr>
            </a:br>
            <a:r>
              <a:rPr lang="de-DE" sz="2200" b="1">
                <a:latin typeface="Scala Sans Offc"/>
              </a:rPr>
              <a:t/>
            </a:r>
            <a:br>
              <a:rPr lang="de-DE" sz="2200" b="1">
                <a:latin typeface="Scala Sans Offc"/>
              </a:rPr>
            </a:br>
            <a:r>
              <a:rPr lang="de-DE" sz="2200">
                <a:latin typeface="Scala Sans Offc"/>
              </a:rPr>
              <a:t>„Da alle Prognosen weiterhin von einem überdurchschnittlichen Wachstum der Internationalen Seefahrt ausgehen und Schiffsoffiziere mit einem deutschen Befähigungszeugnis weltweit hohe Anerkennung genießen, werden sich auch weiterhin </a:t>
            </a:r>
            <a:r>
              <a:rPr lang="de-DE" sz="2200" u="sng">
                <a:latin typeface="Scala Sans Offc"/>
              </a:rPr>
              <a:t>ausgezeichnete </a:t>
            </a:r>
            <a:r>
              <a:rPr lang="de-DE" sz="2200" b="1" u="sng">
                <a:latin typeface="Scala Sans Offc"/>
              </a:rPr>
              <a:t>Internationale</a:t>
            </a:r>
            <a:r>
              <a:rPr lang="de-DE" sz="2200" u="sng">
                <a:latin typeface="Scala Sans Offc"/>
              </a:rPr>
              <a:t> Berufschancen</a:t>
            </a:r>
            <a:r>
              <a:rPr lang="de-DE" sz="2200">
                <a:latin typeface="Scala Sans Offc"/>
              </a:rPr>
              <a:t> bieten. </a:t>
            </a:r>
          </a:p>
          <a:p>
            <a:endParaRPr lang="de-DE" sz="2200">
              <a:latin typeface="Scala Sans Offc"/>
            </a:endParaRPr>
          </a:p>
          <a:p>
            <a:r>
              <a:rPr lang="de-DE" sz="2200">
                <a:latin typeface="Scala Sans Offc"/>
              </a:rPr>
              <a:t>Die Fortsetzung des Bachelor Studiums in einem Masterstudiengang ist möglich.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2"/>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2B57E33-5B45-452B-B88A-75233338746F}" type="slidenum">
              <a:rPr lang="en-GB" sz="1000" smtClean="0">
                <a:latin typeface="Arial" charset="0"/>
              </a:rPr>
              <a:pPr/>
              <a:t>8</a:t>
            </a:fld>
            <a:endParaRPr lang="en-GB" sz="1000" smtClean="0">
              <a:latin typeface="Arial" charset="0"/>
            </a:endParaRPr>
          </a:p>
        </p:txBody>
      </p:sp>
      <p:sp>
        <p:nvSpPr>
          <p:cNvPr id="44034" name="Rectangle 2"/>
          <p:cNvSpPr>
            <a:spLocks noChangeArrowheads="1"/>
          </p:cNvSpPr>
          <p:nvPr/>
        </p:nvSpPr>
        <p:spPr bwMode="auto">
          <a:xfrm>
            <a:off x="336550" y="503238"/>
            <a:ext cx="7953375" cy="612775"/>
          </a:xfrm>
          <a:prstGeom prst="rect">
            <a:avLst/>
          </a:prstGeom>
          <a:noFill/>
          <a:ln w="9525">
            <a:noFill/>
            <a:miter lim="800000"/>
            <a:headEnd/>
            <a:tailEnd/>
          </a:ln>
        </p:spPr>
        <p:txBody>
          <a:bodyPr lIns="0" tIns="0" rIns="0" bIns="0" anchor="b"/>
          <a:lstStyle/>
          <a:p>
            <a:pPr>
              <a:lnSpc>
                <a:spcPct val="85000"/>
              </a:lnSpc>
            </a:pPr>
            <a:r>
              <a:rPr lang="de-DE" sz="2800">
                <a:solidFill>
                  <a:schemeClr val="accent1"/>
                </a:solidFill>
              </a:rPr>
              <a:t>Geld …</a:t>
            </a:r>
          </a:p>
        </p:txBody>
      </p:sp>
      <p:grpSp>
        <p:nvGrpSpPr>
          <p:cNvPr id="2" name="Group 19"/>
          <p:cNvGrpSpPr>
            <a:grpSpLocks/>
          </p:cNvGrpSpPr>
          <p:nvPr/>
        </p:nvGrpSpPr>
        <p:grpSpPr bwMode="auto">
          <a:xfrm>
            <a:off x="7748585" y="6613525"/>
            <a:ext cx="542925" cy="150813"/>
            <a:chOff x="4881" y="4166"/>
            <a:chExt cx="342" cy="95"/>
          </a:xfrm>
          <a:solidFill>
            <a:schemeClr val="bg2"/>
          </a:solidFill>
        </p:grpSpPr>
        <p:sp>
          <p:nvSpPr>
            <p:cNvPr id="27" name="Oval 43"/>
            <p:cNvSpPr>
              <a:spLocks noChangeAspect="1" noChangeArrowheads="1"/>
            </p:cNvSpPr>
            <p:nvPr/>
          </p:nvSpPr>
          <p:spPr bwMode="auto">
            <a:xfrm>
              <a:off x="4881" y="4166"/>
              <a:ext cx="95" cy="95"/>
            </a:xfrm>
            <a:prstGeom prst="ellipse">
              <a:avLst/>
            </a:prstGeom>
            <a:solidFill>
              <a:schemeClr val="accent1"/>
            </a:solid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8" name="Oval 44"/>
            <p:cNvSpPr>
              <a:spLocks noChangeAspect="1" noChangeArrowheads="1"/>
            </p:cNvSpPr>
            <p:nvPr/>
          </p:nvSpPr>
          <p:spPr bwMode="auto">
            <a:xfrm>
              <a:off x="5004"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9" name="Oval 45"/>
            <p:cNvSpPr>
              <a:spLocks noChangeAspect="1" noChangeArrowheads="1"/>
            </p:cNvSpPr>
            <p:nvPr/>
          </p:nvSpPr>
          <p:spPr bwMode="auto">
            <a:xfrm>
              <a:off x="5128"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grpSp>
      <p:sp>
        <p:nvSpPr>
          <p:cNvPr id="44036" name="AutoShape 5"/>
          <p:cNvSpPr>
            <a:spLocks noChangeArrowheads="1"/>
          </p:cNvSpPr>
          <p:nvPr/>
        </p:nvSpPr>
        <p:spPr bwMode="auto">
          <a:xfrm>
            <a:off x="323850" y="1257300"/>
            <a:ext cx="1152525" cy="5051425"/>
          </a:xfrm>
          <a:prstGeom prst="roundRect">
            <a:avLst>
              <a:gd name="adj" fmla="val 6782"/>
            </a:avLst>
          </a:prstGeom>
          <a:solidFill>
            <a:schemeClr val="accent1"/>
          </a:solidFill>
          <a:ln w="9525" algn="ctr">
            <a:solidFill>
              <a:schemeClr val="accent1"/>
            </a:solidFill>
            <a:round/>
            <a:headEnd/>
            <a:tailEnd/>
          </a:ln>
        </p:spPr>
        <p:txBody>
          <a:bodyPr lIns="36000" tIns="36000" rIns="36000" bIns="36000" anchor="ctr" anchorCtr="1"/>
          <a:lstStyle/>
          <a:p>
            <a:pPr algn="ctr">
              <a:lnSpc>
                <a:spcPct val="85000"/>
              </a:lnSpc>
              <a:spcAft>
                <a:spcPct val="10000"/>
              </a:spcAft>
            </a:pPr>
            <a:r>
              <a:rPr lang="de-DE" b="1">
                <a:solidFill>
                  <a:schemeClr val="bg1"/>
                </a:solidFill>
              </a:rPr>
              <a:t>Inter-nationale Heuer</a:t>
            </a:r>
          </a:p>
        </p:txBody>
      </p:sp>
      <p:sp>
        <p:nvSpPr>
          <p:cNvPr id="44037" name="AutoShape 4"/>
          <p:cNvSpPr>
            <a:spLocks noChangeArrowheads="1"/>
          </p:cNvSpPr>
          <p:nvPr/>
        </p:nvSpPr>
        <p:spPr bwMode="auto">
          <a:xfrm>
            <a:off x="1547813" y="1268413"/>
            <a:ext cx="6546850" cy="5040312"/>
          </a:xfrm>
          <a:prstGeom prst="roundRect">
            <a:avLst>
              <a:gd name="adj" fmla="val 6782"/>
            </a:avLst>
          </a:prstGeom>
          <a:noFill/>
          <a:ln w="9525" algn="ctr">
            <a:solidFill>
              <a:schemeClr val="accent1"/>
            </a:solidFill>
            <a:round/>
            <a:headEnd/>
            <a:tailEnd/>
          </a:ln>
        </p:spPr>
        <p:txBody>
          <a:bodyPr lIns="36000" tIns="36000" rIns="36000" bIns="36000"/>
          <a:lstStyle/>
          <a:p>
            <a:endParaRPr lang="de-DE" sz="1400" i="1"/>
          </a:p>
        </p:txBody>
      </p:sp>
      <p:sp>
        <p:nvSpPr>
          <p:cNvPr id="6" name="Rechteck 5"/>
          <p:cNvSpPr>
            <a:spLocks noChangeArrowheads="1"/>
          </p:cNvSpPr>
          <p:nvPr/>
        </p:nvSpPr>
        <p:spPr bwMode="auto">
          <a:xfrm>
            <a:off x="1498600" y="2219325"/>
            <a:ext cx="6546850" cy="3140075"/>
          </a:xfrm>
          <a:prstGeom prst="rect">
            <a:avLst/>
          </a:prstGeom>
          <a:noFill/>
          <a:ln w="9525">
            <a:noFill/>
            <a:miter lim="800000"/>
            <a:headEnd/>
            <a:tailEnd/>
          </a:ln>
        </p:spPr>
        <p:txBody>
          <a:bodyPr anchor="ctr">
            <a:spAutoFit/>
          </a:bodyPr>
          <a:lstStyle/>
          <a:p>
            <a:r>
              <a:rPr lang="de-DE" sz="2200" b="1">
                <a:latin typeface="Scala Sans Offc"/>
              </a:rPr>
              <a:t>Die Heuer </a:t>
            </a:r>
            <a:br>
              <a:rPr lang="de-DE" sz="2200" b="1">
                <a:latin typeface="Scala Sans Offc"/>
              </a:rPr>
            </a:br>
            <a:r>
              <a:rPr lang="de-DE" sz="2200" b="1">
                <a:latin typeface="Scala Sans Offc"/>
              </a:rPr>
              <a:t/>
            </a:r>
            <a:br>
              <a:rPr lang="de-DE" sz="2200" b="1">
                <a:latin typeface="Scala Sans Offc"/>
              </a:rPr>
            </a:br>
            <a:r>
              <a:rPr lang="de-DE" sz="2200">
                <a:latin typeface="Scala Sans Offc"/>
              </a:rPr>
              <a:t>Kapitän, HTV-national	 ca. 	6 TEUR / 70 TEUR</a:t>
            </a:r>
          </a:p>
          <a:p>
            <a:r>
              <a:rPr lang="de-DE" sz="2200">
                <a:latin typeface="Scala Sans Offc"/>
              </a:rPr>
              <a:t>			unbefristet</a:t>
            </a:r>
          </a:p>
          <a:p>
            <a:r>
              <a:rPr lang="de-DE" sz="2200" b="1" u="sng">
                <a:latin typeface="Scala Sans Offc"/>
              </a:rPr>
              <a:t>Position bei 1:1 / 12 Mon.	ca.	140 TEUR</a:t>
            </a:r>
          </a:p>
          <a:p>
            <a:endParaRPr lang="de-DE" sz="2200" b="1" u="sng">
              <a:latin typeface="Scala Sans Offc"/>
            </a:endParaRPr>
          </a:p>
          <a:p>
            <a:r>
              <a:rPr lang="de-DE" sz="2200">
                <a:latin typeface="Scala Sans Offc"/>
              </a:rPr>
              <a:t>Kapitän / International	ca. 	7 TEUR / 56 TEUR			ausgehend von 8 M. Bordzeit</a:t>
            </a:r>
          </a:p>
          <a:p>
            <a:r>
              <a:rPr lang="de-DE" sz="2200" b="1" u="sng">
                <a:latin typeface="Scala Sans Offc"/>
              </a:rPr>
              <a:t>Position 12 Monate:		ca.	84 TEUR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2"/>
          <p:cNvSpPr>
            <a:spLocks noGrp="1" noChangeArrowheads="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56827FF-6BEB-459E-BDCF-FF5CD241CB14}" type="slidenum">
              <a:rPr lang="en-GB" sz="1000" smtClean="0">
                <a:latin typeface="Arial" charset="0"/>
              </a:rPr>
              <a:pPr/>
              <a:t>9</a:t>
            </a:fld>
            <a:endParaRPr lang="en-GB" sz="1000" smtClean="0">
              <a:latin typeface="Arial" charset="0"/>
            </a:endParaRPr>
          </a:p>
        </p:txBody>
      </p:sp>
      <p:sp>
        <p:nvSpPr>
          <p:cNvPr id="45058" name="Rectangle 2"/>
          <p:cNvSpPr>
            <a:spLocks noChangeArrowheads="1"/>
          </p:cNvSpPr>
          <p:nvPr/>
        </p:nvSpPr>
        <p:spPr bwMode="auto">
          <a:xfrm>
            <a:off x="336550" y="503238"/>
            <a:ext cx="7953375" cy="612775"/>
          </a:xfrm>
          <a:prstGeom prst="rect">
            <a:avLst/>
          </a:prstGeom>
          <a:noFill/>
          <a:ln w="9525">
            <a:noFill/>
            <a:miter lim="800000"/>
            <a:headEnd/>
            <a:tailEnd/>
          </a:ln>
        </p:spPr>
        <p:txBody>
          <a:bodyPr lIns="0" tIns="0" rIns="0" bIns="0" anchor="b"/>
          <a:lstStyle/>
          <a:p>
            <a:pPr>
              <a:lnSpc>
                <a:spcPct val="85000"/>
              </a:lnSpc>
            </a:pPr>
            <a:r>
              <a:rPr lang="de-DE" sz="2800">
                <a:solidFill>
                  <a:schemeClr val="accent1"/>
                </a:solidFill>
              </a:rPr>
              <a:t>Ein Berufsbild für See und Land</a:t>
            </a:r>
          </a:p>
        </p:txBody>
      </p:sp>
      <p:grpSp>
        <p:nvGrpSpPr>
          <p:cNvPr id="2" name="Group 19"/>
          <p:cNvGrpSpPr>
            <a:grpSpLocks/>
          </p:cNvGrpSpPr>
          <p:nvPr/>
        </p:nvGrpSpPr>
        <p:grpSpPr bwMode="auto">
          <a:xfrm>
            <a:off x="7748585" y="6613525"/>
            <a:ext cx="542925" cy="150813"/>
            <a:chOff x="4881" y="4166"/>
            <a:chExt cx="342" cy="95"/>
          </a:xfrm>
          <a:solidFill>
            <a:schemeClr val="bg2"/>
          </a:solidFill>
        </p:grpSpPr>
        <p:sp>
          <p:nvSpPr>
            <p:cNvPr id="27" name="Oval 43"/>
            <p:cNvSpPr>
              <a:spLocks noChangeAspect="1" noChangeArrowheads="1"/>
            </p:cNvSpPr>
            <p:nvPr/>
          </p:nvSpPr>
          <p:spPr bwMode="auto">
            <a:xfrm>
              <a:off x="4881" y="4166"/>
              <a:ext cx="95" cy="95"/>
            </a:xfrm>
            <a:prstGeom prst="ellipse">
              <a:avLst/>
            </a:prstGeom>
            <a:solidFill>
              <a:schemeClr val="accent1"/>
            </a:solid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8" name="Oval 44"/>
            <p:cNvSpPr>
              <a:spLocks noChangeAspect="1" noChangeArrowheads="1"/>
            </p:cNvSpPr>
            <p:nvPr/>
          </p:nvSpPr>
          <p:spPr bwMode="auto">
            <a:xfrm>
              <a:off x="5004"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sp>
          <p:nvSpPr>
            <p:cNvPr id="29" name="Oval 45"/>
            <p:cNvSpPr>
              <a:spLocks noChangeAspect="1" noChangeArrowheads="1"/>
            </p:cNvSpPr>
            <p:nvPr/>
          </p:nvSpPr>
          <p:spPr bwMode="auto">
            <a:xfrm>
              <a:off x="5128" y="4166"/>
              <a:ext cx="95" cy="95"/>
            </a:xfrm>
            <a:prstGeom prst="ellipse">
              <a:avLst/>
            </a:prstGeom>
            <a:grpFill/>
            <a:ln w="9525" algn="ctr">
              <a:solidFill>
                <a:schemeClr val="bg2"/>
              </a:solidFill>
              <a:round/>
              <a:headEnd/>
              <a:tailEnd/>
            </a:ln>
          </p:spPr>
          <p:txBody>
            <a:bodyPr wrap="none" lIns="36000" tIns="36000" rIns="36000" bIns="36000" anchor="ctr"/>
            <a:lstStyle/>
            <a:p>
              <a:pPr>
                <a:defRPr/>
              </a:pPr>
              <a:endParaRPr lang="en-US" b="1">
                <a:solidFill>
                  <a:schemeClr val="bg1"/>
                </a:solidFill>
              </a:endParaRPr>
            </a:p>
          </p:txBody>
        </p:sp>
      </p:grpSp>
      <p:sp>
        <p:nvSpPr>
          <p:cNvPr id="45060" name="AutoShape 5"/>
          <p:cNvSpPr>
            <a:spLocks noChangeArrowheads="1"/>
          </p:cNvSpPr>
          <p:nvPr/>
        </p:nvSpPr>
        <p:spPr bwMode="auto">
          <a:xfrm>
            <a:off x="323850" y="1257300"/>
            <a:ext cx="1152525" cy="5051425"/>
          </a:xfrm>
          <a:prstGeom prst="roundRect">
            <a:avLst>
              <a:gd name="adj" fmla="val 6782"/>
            </a:avLst>
          </a:prstGeom>
          <a:solidFill>
            <a:schemeClr val="accent1"/>
          </a:solidFill>
          <a:ln w="9525" algn="ctr">
            <a:solidFill>
              <a:schemeClr val="accent1"/>
            </a:solidFill>
            <a:round/>
            <a:headEnd/>
            <a:tailEnd/>
          </a:ln>
        </p:spPr>
        <p:txBody>
          <a:bodyPr lIns="36000" tIns="36000" rIns="36000" bIns="36000" anchor="ctr" anchorCtr="1"/>
          <a:lstStyle/>
          <a:p>
            <a:pPr algn="ctr">
              <a:lnSpc>
                <a:spcPct val="85000"/>
              </a:lnSpc>
              <a:spcAft>
                <a:spcPct val="10000"/>
              </a:spcAft>
            </a:pPr>
            <a:r>
              <a:rPr lang="de-DE" b="1">
                <a:solidFill>
                  <a:schemeClr val="bg1"/>
                </a:solidFill>
              </a:rPr>
              <a:t>Neues</a:t>
            </a:r>
          </a:p>
          <a:p>
            <a:pPr algn="ctr">
              <a:lnSpc>
                <a:spcPct val="85000"/>
              </a:lnSpc>
              <a:spcAft>
                <a:spcPct val="10000"/>
              </a:spcAft>
            </a:pPr>
            <a:r>
              <a:rPr lang="de-DE" b="1">
                <a:solidFill>
                  <a:schemeClr val="bg1"/>
                </a:solidFill>
              </a:rPr>
              <a:t>Berufsbild</a:t>
            </a:r>
          </a:p>
        </p:txBody>
      </p:sp>
      <p:sp>
        <p:nvSpPr>
          <p:cNvPr id="45061" name="AutoShape 4"/>
          <p:cNvSpPr>
            <a:spLocks noChangeArrowheads="1"/>
          </p:cNvSpPr>
          <p:nvPr/>
        </p:nvSpPr>
        <p:spPr bwMode="auto">
          <a:xfrm>
            <a:off x="1547813" y="1268413"/>
            <a:ext cx="6546850" cy="5040312"/>
          </a:xfrm>
          <a:prstGeom prst="roundRect">
            <a:avLst>
              <a:gd name="adj" fmla="val 6782"/>
            </a:avLst>
          </a:prstGeom>
          <a:noFill/>
          <a:ln w="9525" algn="ctr">
            <a:solidFill>
              <a:schemeClr val="accent1"/>
            </a:solidFill>
            <a:round/>
            <a:headEnd/>
            <a:tailEnd/>
          </a:ln>
        </p:spPr>
        <p:txBody>
          <a:bodyPr lIns="36000" tIns="36000" rIns="36000" bIns="36000"/>
          <a:lstStyle/>
          <a:p>
            <a:endParaRPr lang="de-DE" sz="1400" i="1"/>
          </a:p>
        </p:txBody>
      </p:sp>
      <p:sp>
        <p:nvSpPr>
          <p:cNvPr id="6" name="Rechteck 5"/>
          <p:cNvSpPr/>
          <p:nvPr/>
        </p:nvSpPr>
        <p:spPr>
          <a:xfrm>
            <a:off x="1547813" y="1257300"/>
            <a:ext cx="6546850" cy="5016500"/>
          </a:xfrm>
          <a:prstGeom prst="rect">
            <a:avLst/>
          </a:prstGeom>
        </p:spPr>
        <p:txBody>
          <a:bodyPr>
            <a:spAutoFit/>
          </a:bodyPr>
          <a:lstStyle/>
          <a:p>
            <a:pPr>
              <a:defRPr/>
            </a:pPr>
            <a:r>
              <a:rPr lang="de-DE" sz="2000" b="1" u="sng" dirty="0">
                <a:latin typeface="Scala Sans Offc" panose="020B0504030101020102" pitchFamily="34" charset="0"/>
                <a:cs typeface="Arial" panose="020B0604020202020204" pitchFamily="34" charset="0"/>
              </a:rPr>
              <a:t>Ein neues Berufsbild für den Maritimen Standort Deutschland:</a:t>
            </a:r>
          </a:p>
          <a:p>
            <a:pPr>
              <a:defRPr/>
            </a:pPr>
            <a:endParaRPr lang="de-DE" sz="2000" dirty="0">
              <a:latin typeface="Scala Sans Offc" panose="020B0504030101020102" pitchFamily="34" charset="0"/>
              <a:cs typeface="Arial" panose="020B0604020202020204" pitchFamily="34" charset="0"/>
            </a:endParaRPr>
          </a:p>
          <a:p>
            <a:pPr marL="171450" indent="-171450">
              <a:buFont typeface="Arial" panose="020B0604020202020204" pitchFamily="34" charset="0"/>
              <a:buChar char="•"/>
              <a:defRPr/>
            </a:pPr>
            <a:r>
              <a:rPr lang="de-DE" sz="2000" dirty="0">
                <a:latin typeface="Scala Sans Offc" panose="020B0504030101020102" pitchFamily="34" charset="0"/>
                <a:cs typeface="Arial" panose="020B0604020202020204" pitchFamily="34" charset="0"/>
              </a:rPr>
              <a:t>Technischer Schiffsbetrieb</a:t>
            </a:r>
          </a:p>
          <a:p>
            <a:pPr marL="171450" indent="-171450">
              <a:buFont typeface="Arial" panose="020B0604020202020204" pitchFamily="34" charset="0"/>
              <a:buChar char="•"/>
              <a:defRPr/>
            </a:pPr>
            <a:r>
              <a:rPr lang="de-DE" sz="2000" dirty="0">
                <a:latin typeface="Scala Sans Offc" panose="020B0504030101020102" pitchFamily="34" charset="0"/>
                <a:cs typeface="Arial" panose="020B0604020202020204" pitchFamily="34" charset="0"/>
              </a:rPr>
              <a:t>Nautischer </a:t>
            </a:r>
            <a:r>
              <a:rPr lang="de-DE" sz="2000" dirty="0">
                <a:latin typeface="Scala Sans Offc" panose="020B0504030101020102" pitchFamily="34" charset="0"/>
                <a:cs typeface="Arial" panose="020B0604020202020204" pitchFamily="34" charset="0"/>
              </a:rPr>
              <a:t>Schiffsbetrieb</a:t>
            </a:r>
            <a:endParaRPr lang="de-DE" sz="2000" dirty="0">
              <a:latin typeface="Scala Sans Offc" panose="020B0504030101020102" pitchFamily="34" charset="0"/>
              <a:cs typeface="Arial" panose="020B0604020202020204" pitchFamily="34" charset="0"/>
            </a:endParaRPr>
          </a:p>
          <a:p>
            <a:pPr marL="171450" indent="-171450">
              <a:buFont typeface="Arial" panose="020B0604020202020204" pitchFamily="34" charset="0"/>
              <a:buChar char="•"/>
              <a:defRPr/>
            </a:pPr>
            <a:r>
              <a:rPr lang="de-DE" sz="2000" dirty="0">
                <a:latin typeface="Scala Sans Offc" panose="020B0504030101020102" pitchFamily="34" charset="0"/>
                <a:cs typeface="Arial" panose="020B0604020202020204" pitchFamily="34" charset="0"/>
              </a:rPr>
              <a:t>Betriebswirtschaft</a:t>
            </a:r>
          </a:p>
          <a:p>
            <a:pPr marL="171450" indent="-171450">
              <a:buFont typeface="Arial" panose="020B0604020202020204" pitchFamily="34" charset="0"/>
              <a:buChar char="•"/>
              <a:defRPr/>
            </a:pPr>
            <a:r>
              <a:rPr lang="de-DE" sz="2000" dirty="0">
                <a:latin typeface="Scala Sans Offc" panose="020B0504030101020102" pitchFamily="34" charset="0"/>
                <a:cs typeface="Arial" panose="020B0604020202020204" pitchFamily="34" charset="0"/>
              </a:rPr>
              <a:t>Fehler- und Systemanalyse</a:t>
            </a:r>
          </a:p>
          <a:p>
            <a:pPr marL="171450" indent="-171450">
              <a:buFont typeface="Arial" panose="020B0604020202020204" pitchFamily="34" charset="0"/>
              <a:buChar char="•"/>
              <a:defRPr/>
            </a:pPr>
            <a:r>
              <a:rPr lang="de-DE" sz="2000" dirty="0">
                <a:latin typeface="Scala Sans Offc" panose="020B0504030101020102" pitchFamily="34" charset="0"/>
                <a:cs typeface="Arial" panose="020B0604020202020204" pitchFamily="34" charset="0"/>
              </a:rPr>
              <a:t>Managementfähigkeiten und Transnationale Führungskompetenz</a:t>
            </a:r>
          </a:p>
          <a:p>
            <a:pPr marL="171450" indent="-171450">
              <a:buFont typeface="Arial" panose="020B0604020202020204" pitchFamily="34" charset="0"/>
              <a:buChar char="•"/>
              <a:defRPr/>
            </a:pPr>
            <a:r>
              <a:rPr lang="de-DE" sz="2000" dirty="0">
                <a:latin typeface="Scala Sans Offc" panose="020B0504030101020102" pitchFamily="34" charset="0"/>
                <a:cs typeface="Arial" panose="020B0604020202020204" pitchFamily="34" charset="0"/>
              </a:rPr>
              <a:t>Krisenkommunikation in Transnationalen Communities</a:t>
            </a:r>
          </a:p>
          <a:p>
            <a:pPr marL="171450" indent="-171450">
              <a:buFont typeface="Arial" panose="020B0604020202020204" pitchFamily="34" charset="0"/>
              <a:buChar char="•"/>
              <a:defRPr/>
            </a:pPr>
            <a:r>
              <a:rPr lang="de-DE" sz="2000" dirty="0">
                <a:latin typeface="Scala Sans Offc" panose="020B0504030101020102" pitchFamily="34" charset="0"/>
                <a:cs typeface="Arial" panose="020B0604020202020204" pitchFamily="34" charset="0"/>
              </a:rPr>
              <a:t>Reaktionsfähigkeiten</a:t>
            </a:r>
          </a:p>
          <a:p>
            <a:pPr marL="171450" indent="-171450">
              <a:buFont typeface="Arial" panose="020B0604020202020204" pitchFamily="34" charset="0"/>
              <a:buChar char="•"/>
              <a:defRPr/>
            </a:pPr>
            <a:r>
              <a:rPr lang="de-DE" sz="2000" dirty="0">
                <a:latin typeface="Scala Sans Offc" panose="020B0504030101020102" pitchFamily="34" charset="0"/>
                <a:cs typeface="Arial" panose="020B0604020202020204" pitchFamily="34" charset="0"/>
              </a:rPr>
              <a:t>Ausdrucksfähigkeit</a:t>
            </a:r>
          </a:p>
          <a:p>
            <a:pPr marL="171450" indent="-171450">
              <a:buFont typeface="Arial" panose="020B0604020202020204" pitchFamily="34" charset="0"/>
              <a:buChar char="•"/>
              <a:defRPr/>
            </a:pPr>
            <a:r>
              <a:rPr lang="de-DE" sz="2000" dirty="0">
                <a:latin typeface="Scala Sans Offc" panose="020B0504030101020102" pitchFamily="34" charset="0"/>
                <a:cs typeface="Arial" panose="020B0604020202020204" pitchFamily="34" charset="0"/>
              </a:rPr>
              <a:t>Kommunikative, fachsprachliche Kompetenz in Englisch</a:t>
            </a:r>
          </a:p>
          <a:p>
            <a:pPr marL="171450" indent="-171450">
              <a:buFont typeface="Arial" panose="020B0604020202020204" pitchFamily="34" charset="0"/>
              <a:buChar char="•"/>
              <a:defRPr/>
            </a:pPr>
            <a:r>
              <a:rPr lang="de-DE" sz="2000" dirty="0">
                <a:latin typeface="Scala Sans Offc" panose="020B0504030101020102" pitchFamily="34" charset="0"/>
                <a:cs typeface="Arial" panose="020B0604020202020204" pitchFamily="34" charset="0"/>
              </a:rPr>
              <a:t>Praxis: im Rahmen der beruflichen Tätigkeit / Ausbildung an Land/ an Bord nach den spezifischen Anforderungen und Schwerpunkten der Reederei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SB master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ndout Master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lor scheme &amp; Mi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452</Words>
  <Application>Microsoft Office PowerPoint</Application>
  <PresentationFormat>Bildschirmpräsentation (4:3)</PresentationFormat>
  <Paragraphs>98</Paragraphs>
  <Slides>10</Slides>
  <Notes>4</Notes>
  <HiddenSlides>0</HiddenSlides>
  <MMClips>0</MMClips>
  <ScaleCrop>false</ScaleCrop>
  <HeadingPairs>
    <vt:vector size="6" baseType="variant">
      <vt:variant>
        <vt:lpstr>Verwendete Schriftarten</vt:lpstr>
      </vt:variant>
      <vt:variant>
        <vt:i4>5</vt:i4>
      </vt:variant>
      <vt:variant>
        <vt:lpstr>Entwurfsvorlage</vt:lpstr>
      </vt:variant>
      <vt:variant>
        <vt:i4>24</vt:i4>
      </vt:variant>
      <vt:variant>
        <vt:lpstr>Folientitel</vt:lpstr>
      </vt:variant>
      <vt:variant>
        <vt:i4>10</vt:i4>
      </vt:variant>
    </vt:vector>
  </HeadingPairs>
  <TitlesOfParts>
    <vt:vector size="39" baseType="lpstr">
      <vt:lpstr>Calibri</vt:lpstr>
      <vt:lpstr>Arial</vt:lpstr>
      <vt:lpstr>Scala Sans Offc</vt:lpstr>
      <vt:lpstr>Wingdings</vt:lpstr>
      <vt:lpstr>MS PGothic</vt:lpstr>
      <vt:lpstr>NSB master presentation</vt:lpstr>
      <vt:lpstr>Handout Master </vt:lpstr>
      <vt:lpstr>Color scheme &amp; Misc</vt:lpstr>
      <vt:lpstr>NSB master presentation</vt:lpstr>
      <vt:lpstr>NSB master presentation</vt:lpstr>
      <vt:lpstr>NSB master presentation</vt:lpstr>
      <vt:lpstr>NSB master presentation</vt:lpstr>
      <vt:lpstr>NSB master presentation</vt:lpstr>
      <vt:lpstr>NSB master presentation</vt:lpstr>
      <vt:lpstr>NSB master presentation</vt:lpstr>
      <vt:lpstr>NSB master presentation</vt:lpstr>
      <vt:lpstr>NSB master presentation</vt:lpstr>
      <vt:lpstr>NSB master presentation</vt:lpstr>
      <vt:lpstr>NSB master presentation</vt:lpstr>
      <vt:lpstr>NSB master presentation</vt:lpstr>
      <vt:lpstr>Handout Master </vt:lpstr>
      <vt:lpstr>Handout Master </vt:lpstr>
      <vt:lpstr>Handout Master </vt:lpstr>
      <vt:lpstr>Handout Master </vt:lpstr>
      <vt:lpstr>Handout Master </vt:lpstr>
      <vt:lpstr>Handout Master </vt:lpstr>
      <vt:lpstr>Handout Master </vt:lpstr>
      <vt:lpstr>Color scheme &amp; Misc</vt:lpstr>
      <vt:lpstr>Color scheme &amp; Misc</vt:lpstr>
      <vt:lpstr>Was macht gute Offiziere aus?</vt:lpstr>
      <vt:lpstr>Folie 2</vt:lpstr>
      <vt:lpstr>Folie 3</vt:lpstr>
      <vt:lpstr>Folie 4</vt:lpstr>
      <vt:lpstr>Folie 5</vt:lpstr>
      <vt:lpstr>Folie 6</vt:lpstr>
      <vt:lpstr>Folie 7</vt:lpstr>
      <vt:lpstr>Folie 8</vt:lpstr>
      <vt:lpstr>Folie 9</vt:lpstr>
      <vt:lpstr>Folie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Unternehmenspräsentation</dc:title>
  <dc:creator>Held, Benjamin</dc:creator>
  <cp:lastModifiedBy>Student</cp:lastModifiedBy>
  <cp:revision>329</cp:revision>
  <cp:lastPrinted>2014-05-20T13:28:06Z</cp:lastPrinted>
  <dcterms:created xsi:type="dcterms:W3CDTF">2013-09-30T07:03:33Z</dcterms:created>
  <dcterms:modified xsi:type="dcterms:W3CDTF">2014-05-21T11:12:23Z</dcterms:modified>
</cp:coreProperties>
</file>