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theme/themeOverride1.xml" ContentType="application/vnd.openxmlformats-officedocument.themeOverride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drawings/drawing1.xml" ContentType="application/vnd.openxmlformats-officedocument.drawingml.chartshapes+xml"/>
  <Override PartName="/ppt/charts/chart5.xml" ContentType="application/vnd.openxmlformats-officedocument.drawingml.chart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notesMasterIdLst>
    <p:notesMasterId r:id="rId13"/>
  </p:notesMasterIdLst>
  <p:handoutMasterIdLst>
    <p:handoutMasterId r:id="rId14"/>
  </p:handoutMasterIdLst>
  <p:sldIdLst>
    <p:sldId id="260" r:id="rId2"/>
    <p:sldId id="368" r:id="rId3"/>
    <p:sldId id="383" r:id="rId4"/>
    <p:sldId id="389" r:id="rId5"/>
    <p:sldId id="390" r:id="rId6"/>
    <p:sldId id="391" r:id="rId7"/>
    <p:sldId id="386" r:id="rId8"/>
    <p:sldId id="387" r:id="rId9"/>
    <p:sldId id="394" r:id="rId10"/>
    <p:sldId id="392" r:id="rId11"/>
    <p:sldId id="375" r:id="rId12"/>
  </p:sldIdLst>
  <p:sldSz cx="9144000" cy="6858000" type="screen4x3"/>
  <p:notesSz cx="6794500" cy="9931400"/>
  <p:defaultTextStyle>
    <a:defPPr>
      <a:defRPr lang="de-DE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82A5D0"/>
    <a:srgbClr val="3A9DB8"/>
    <a:srgbClr val="66CCFF"/>
    <a:srgbClr val="FFFF66"/>
    <a:srgbClr val="33D95E"/>
    <a:srgbClr val="0083C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34567" autoAdjust="0"/>
    <p:restoredTop sz="89255" autoAdjust="0"/>
  </p:normalViewPr>
  <p:slideViewPr>
    <p:cSldViewPr>
      <p:cViewPr>
        <p:scale>
          <a:sx n="100" d="100"/>
          <a:sy n="100" d="100"/>
        </p:scale>
        <p:origin x="-1014" y="-15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3228"/>
    </p:cViewPr>
  </p:sorterViewPr>
  <p:notesViewPr>
    <p:cSldViewPr>
      <p:cViewPr varScale="1">
        <p:scale>
          <a:sx n="50" d="100"/>
          <a:sy n="50" d="100"/>
        </p:scale>
        <p:origin x="-3684" y="-102"/>
      </p:cViewPr>
      <p:guideLst>
        <p:guide orient="horz" pos="3128"/>
        <p:guide pos="214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2.xlsx"/><Relationship Id="rId1" Type="http://schemas.openxmlformats.org/officeDocument/2006/relationships/themeOverride" Target="../theme/themeOverride1.xm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'DH (2)'!$A$4</c:f>
              <c:strCache>
                <c:ptCount val="1"/>
                <c:pt idx="0">
                  <c:v>1000 BRT/BRZ</c:v>
                </c:pt>
              </c:strCache>
            </c:strRef>
          </c:tx>
          <c:spPr>
            <a:solidFill>
              <a:srgbClr val="00B050"/>
            </a:solidFill>
          </c:spPr>
          <c:invertIfNegative val="0"/>
          <c:dPt>
            <c:idx val="97"/>
            <c:invertIfNegative val="0"/>
            <c:bubble3D val="0"/>
            <c:spPr>
              <a:pattFill prst="pct60">
                <a:fgClr>
                  <a:schemeClr val="accent6">
                    <a:lumMod val="75000"/>
                  </a:schemeClr>
                </a:fgClr>
                <a:bgClr>
                  <a:schemeClr val="bg1"/>
                </a:bgClr>
              </a:pattFill>
            </c:spPr>
          </c:dPt>
          <c:cat>
            <c:numRef>
              <c:f>'DH (2)'!$B$3:$CU$3</c:f>
              <c:numCache>
                <c:formatCode>General</c:formatCode>
                <c:ptCount val="98"/>
                <c:pt idx="0">
                  <c:v>1907</c:v>
                </c:pt>
                <c:pt idx="1">
                  <c:v>1908</c:v>
                </c:pt>
                <c:pt idx="2">
                  <c:v>1909</c:v>
                </c:pt>
                <c:pt idx="3">
                  <c:v>1910</c:v>
                </c:pt>
                <c:pt idx="4">
                  <c:v>1911</c:v>
                </c:pt>
                <c:pt idx="5">
                  <c:v>1912</c:v>
                </c:pt>
                <c:pt idx="6">
                  <c:v>1913</c:v>
                </c:pt>
                <c:pt idx="7">
                  <c:v>1914</c:v>
                </c:pt>
                <c:pt idx="8">
                  <c:v>1915</c:v>
                </c:pt>
                <c:pt idx="9">
                  <c:v>1916</c:v>
                </c:pt>
                <c:pt idx="10">
                  <c:v>1919</c:v>
                </c:pt>
                <c:pt idx="11">
                  <c:v>1920</c:v>
                </c:pt>
                <c:pt idx="12">
                  <c:v>1921</c:v>
                </c:pt>
                <c:pt idx="13">
                  <c:v>1922</c:v>
                </c:pt>
                <c:pt idx="14">
                  <c:v>1923</c:v>
                </c:pt>
                <c:pt idx="15">
                  <c:v>1924</c:v>
                </c:pt>
                <c:pt idx="16">
                  <c:v>1925</c:v>
                </c:pt>
                <c:pt idx="17">
                  <c:v>1926</c:v>
                </c:pt>
                <c:pt idx="18">
                  <c:v>1927</c:v>
                </c:pt>
                <c:pt idx="19">
                  <c:v>1928</c:v>
                </c:pt>
                <c:pt idx="20">
                  <c:v>1929</c:v>
                </c:pt>
                <c:pt idx="21">
                  <c:v>1930</c:v>
                </c:pt>
                <c:pt idx="22">
                  <c:v>1931</c:v>
                </c:pt>
                <c:pt idx="23">
                  <c:v>1932</c:v>
                </c:pt>
                <c:pt idx="24">
                  <c:v>1933</c:v>
                </c:pt>
                <c:pt idx="25">
                  <c:v>1934</c:v>
                </c:pt>
                <c:pt idx="26">
                  <c:v>1935</c:v>
                </c:pt>
                <c:pt idx="27">
                  <c:v>1936</c:v>
                </c:pt>
                <c:pt idx="28">
                  <c:v>1937</c:v>
                </c:pt>
                <c:pt idx="29">
                  <c:v>1938</c:v>
                </c:pt>
                <c:pt idx="30">
                  <c:v>1939</c:v>
                </c:pt>
                <c:pt idx="31">
                  <c:v>1948</c:v>
                </c:pt>
                <c:pt idx="32">
                  <c:v>1949</c:v>
                </c:pt>
                <c:pt idx="33">
                  <c:v>1950</c:v>
                </c:pt>
                <c:pt idx="34">
                  <c:v>1951</c:v>
                </c:pt>
                <c:pt idx="35">
                  <c:v>1952</c:v>
                </c:pt>
                <c:pt idx="36">
                  <c:v>1953</c:v>
                </c:pt>
                <c:pt idx="37">
                  <c:v>1954</c:v>
                </c:pt>
                <c:pt idx="38">
                  <c:v>1955</c:v>
                </c:pt>
                <c:pt idx="39">
                  <c:v>1956</c:v>
                </c:pt>
                <c:pt idx="40">
                  <c:v>1957</c:v>
                </c:pt>
                <c:pt idx="41">
                  <c:v>1958</c:v>
                </c:pt>
                <c:pt idx="42">
                  <c:v>1959</c:v>
                </c:pt>
                <c:pt idx="43">
                  <c:v>1960</c:v>
                </c:pt>
                <c:pt idx="44">
                  <c:v>1961</c:v>
                </c:pt>
                <c:pt idx="45">
                  <c:v>1962</c:v>
                </c:pt>
                <c:pt idx="46">
                  <c:v>1963</c:v>
                </c:pt>
                <c:pt idx="47">
                  <c:v>1964</c:v>
                </c:pt>
                <c:pt idx="48">
                  <c:v>1965</c:v>
                </c:pt>
                <c:pt idx="49">
                  <c:v>1966</c:v>
                </c:pt>
                <c:pt idx="50">
                  <c:v>1967</c:v>
                </c:pt>
                <c:pt idx="51">
                  <c:v>1968</c:v>
                </c:pt>
                <c:pt idx="52">
                  <c:v>1969</c:v>
                </c:pt>
                <c:pt idx="53" formatCode="0">
                  <c:v>1970</c:v>
                </c:pt>
                <c:pt idx="54" formatCode="0">
                  <c:v>1971</c:v>
                </c:pt>
                <c:pt idx="55" formatCode="0">
                  <c:v>1972</c:v>
                </c:pt>
                <c:pt idx="56" formatCode="0">
                  <c:v>1973</c:v>
                </c:pt>
                <c:pt idx="57" formatCode="0">
                  <c:v>1974</c:v>
                </c:pt>
                <c:pt idx="58" formatCode="0">
                  <c:v>1975</c:v>
                </c:pt>
                <c:pt idx="59" formatCode="0">
                  <c:v>1976</c:v>
                </c:pt>
                <c:pt idx="60" formatCode="0">
                  <c:v>1977</c:v>
                </c:pt>
                <c:pt idx="61" formatCode="0">
                  <c:v>1978</c:v>
                </c:pt>
                <c:pt idx="62" formatCode="0">
                  <c:v>1979</c:v>
                </c:pt>
                <c:pt idx="63" formatCode="0">
                  <c:v>1980</c:v>
                </c:pt>
                <c:pt idx="64" formatCode="0">
                  <c:v>1981</c:v>
                </c:pt>
                <c:pt idx="65" formatCode="0">
                  <c:v>1982</c:v>
                </c:pt>
                <c:pt idx="66" formatCode="0">
                  <c:v>1983</c:v>
                </c:pt>
                <c:pt idx="67" formatCode="0">
                  <c:v>1984</c:v>
                </c:pt>
                <c:pt idx="68" formatCode="0">
                  <c:v>1985</c:v>
                </c:pt>
                <c:pt idx="69" formatCode="0">
                  <c:v>1986</c:v>
                </c:pt>
                <c:pt idx="70" formatCode="0">
                  <c:v>1987</c:v>
                </c:pt>
                <c:pt idx="71" formatCode="0">
                  <c:v>1988</c:v>
                </c:pt>
                <c:pt idx="72" formatCode="0">
                  <c:v>1989</c:v>
                </c:pt>
                <c:pt idx="73" formatCode="0">
                  <c:v>1990</c:v>
                </c:pt>
                <c:pt idx="74" formatCode="0">
                  <c:v>1991</c:v>
                </c:pt>
                <c:pt idx="75" formatCode="0">
                  <c:v>1992</c:v>
                </c:pt>
                <c:pt idx="76" formatCode="0">
                  <c:v>1993</c:v>
                </c:pt>
                <c:pt idx="77" formatCode="0">
                  <c:v>1994</c:v>
                </c:pt>
                <c:pt idx="78" formatCode="0">
                  <c:v>1995</c:v>
                </c:pt>
                <c:pt idx="79" formatCode="0">
                  <c:v>1996</c:v>
                </c:pt>
                <c:pt idx="80" formatCode="0">
                  <c:v>1997</c:v>
                </c:pt>
                <c:pt idx="81" formatCode="0">
                  <c:v>1998</c:v>
                </c:pt>
                <c:pt idx="82" formatCode="0">
                  <c:v>1999</c:v>
                </c:pt>
                <c:pt idx="83" formatCode="0">
                  <c:v>2000</c:v>
                </c:pt>
                <c:pt idx="84" formatCode="0">
                  <c:v>2001</c:v>
                </c:pt>
                <c:pt idx="85" formatCode="0">
                  <c:v>2002</c:v>
                </c:pt>
                <c:pt idx="86" formatCode="0">
                  <c:v>2003</c:v>
                </c:pt>
                <c:pt idx="87" formatCode="0">
                  <c:v>2004</c:v>
                </c:pt>
                <c:pt idx="88" formatCode="0">
                  <c:v>2005</c:v>
                </c:pt>
                <c:pt idx="89" formatCode="0">
                  <c:v>2006</c:v>
                </c:pt>
                <c:pt idx="90" formatCode="0">
                  <c:v>2007</c:v>
                </c:pt>
                <c:pt idx="91" formatCode="0">
                  <c:v>2008</c:v>
                </c:pt>
                <c:pt idx="92" formatCode="0">
                  <c:v>2009</c:v>
                </c:pt>
                <c:pt idx="93" formatCode="0">
                  <c:v>2010</c:v>
                </c:pt>
                <c:pt idx="94" formatCode="0">
                  <c:v>2011</c:v>
                </c:pt>
                <c:pt idx="95" formatCode="0">
                  <c:v>2012</c:v>
                </c:pt>
                <c:pt idx="96" formatCode="0">
                  <c:v>2013</c:v>
                </c:pt>
                <c:pt idx="97" formatCode="0">
                  <c:v>2014</c:v>
                </c:pt>
              </c:numCache>
            </c:numRef>
          </c:cat>
          <c:val>
            <c:numRef>
              <c:f>'DH (2)'!$B$4:$CU$4</c:f>
              <c:numCache>
                <c:formatCode>0</c:formatCode>
                <c:ptCount val="98"/>
                <c:pt idx="0">
                  <c:v>4110.5619999999999</c:v>
                </c:pt>
                <c:pt idx="1">
                  <c:v>4232.1450000000004</c:v>
                </c:pt>
                <c:pt idx="2">
                  <c:v>4266.7129999999997</c:v>
                </c:pt>
                <c:pt idx="3">
                  <c:v>4333.1859999999997</c:v>
                </c:pt>
                <c:pt idx="4">
                  <c:v>4466.88</c:v>
                </c:pt>
                <c:pt idx="5">
                  <c:v>4628.9830000000002</c:v>
                </c:pt>
                <c:pt idx="6">
                  <c:v>5082.0609999999997</c:v>
                </c:pt>
                <c:pt idx="7">
                  <c:v>5459.2960000000003</c:v>
                </c:pt>
                <c:pt idx="8">
                  <c:v>4706.027</c:v>
                </c:pt>
                <c:pt idx="9">
                  <c:v>4151.5519999999997</c:v>
                </c:pt>
                <c:pt idx="10">
                  <c:v>3503.38</c:v>
                </c:pt>
                <c:pt idx="11">
                  <c:v>672.67100000000005</c:v>
                </c:pt>
                <c:pt idx="12">
                  <c:v>717.45</c:v>
                </c:pt>
                <c:pt idx="13">
                  <c:v>1887.4079999999999</c:v>
                </c:pt>
                <c:pt idx="14">
                  <c:v>2590.0729999999999</c:v>
                </c:pt>
                <c:pt idx="15">
                  <c:v>2953.6709999999998</c:v>
                </c:pt>
                <c:pt idx="16">
                  <c:v>3073.7130000000002</c:v>
                </c:pt>
                <c:pt idx="17">
                  <c:v>3110.9180000000001</c:v>
                </c:pt>
                <c:pt idx="18">
                  <c:v>3373.0459999999998</c:v>
                </c:pt>
                <c:pt idx="19">
                  <c:v>3777.2510000000002</c:v>
                </c:pt>
                <c:pt idx="20">
                  <c:v>4092.5520000000001</c:v>
                </c:pt>
                <c:pt idx="21">
                  <c:v>4229.2349999999997</c:v>
                </c:pt>
                <c:pt idx="22">
                  <c:v>4254.6009999999997</c:v>
                </c:pt>
                <c:pt idx="23">
                  <c:v>4164.8419999999996</c:v>
                </c:pt>
                <c:pt idx="24">
                  <c:v>3901.2739999999999</c:v>
                </c:pt>
                <c:pt idx="25">
                  <c:v>3690.99</c:v>
                </c:pt>
                <c:pt idx="26">
                  <c:v>3703.6619999999998</c:v>
                </c:pt>
                <c:pt idx="27">
                  <c:v>3718.4169999999999</c:v>
                </c:pt>
                <c:pt idx="28">
                  <c:v>3937.241</c:v>
                </c:pt>
                <c:pt idx="29">
                  <c:v>4243.835</c:v>
                </c:pt>
                <c:pt idx="30">
                  <c:v>4492.7079999999996</c:v>
                </c:pt>
                <c:pt idx="31">
                  <c:v>431.495</c:v>
                </c:pt>
                <c:pt idx="32">
                  <c:v>303.166</c:v>
                </c:pt>
                <c:pt idx="33">
                  <c:v>461.39699999999999</c:v>
                </c:pt>
                <c:pt idx="34">
                  <c:v>1037.7180000000001</c:v>
                </c:pt>
                <c:pt idx="35">
                  <c:v>1397.604</c:v>
                </c:pt>
                <c:pt idx="36">
                  <c:v>1749.5429999999999</c:v>
                </c:pt>
                <c:pt idx="37">
                  <c:v>2228.2049999999999</c:v>
                </c:pt>
                <c:pt idx="38">
                  <c:v>2652.7379999999998</c:v>
                </c:pt>
                <c:pt idx="39">
                  <c:v>3206.3809999999999</c:v>
                </c:pt>
                <c:pt idx="40">
                  <c:v>3605.6869999999999</c:v>
                </c:pt>
                <c:pt idx="41">
                  <c:v>4077.4749999999999</c:v>
                </c:pt>
                <c:pt idx="42">
                  <c:v>4535.4409999999998</c:v>
                </c:pt>
                <c:pt idx="43">
                  <c:v>4536.5910000000003</c:v>
                </c:pt>
                <c:pt idx="44">
                  <c:v>4771.08</c:v>
                </c:pt>
                <c:pt idx="45">
                  <c:v>4923.8459999999995</c:v>
                </c:pt>
                <c:pt idx="46">
                  <c:v>5050.25</c:v>
                </c:pt>
                <c:pt idx="47">
                  <c:v>5159.1859999999997</c:v>
                </c:pt>
                <c:pt idx="48">
                  <c:v>5279.4930000000004</c:v>
                </c:pt>
                <c:pt idx="49">
                  <c:v>5766.5339999999997</c:v>
                </c:pt>
                <c:pt idx="50">
                  <c:v>5990.3950000000004</c:v>
                </c:pt>
                <c:pt idx="51">
                  <c:v>6527.9459999999999</c:v>
                </c:pt>
                <c:pt idx="52">
                  <c:v>7027.384</c:v>
                </c:pt>
                <c:pt idx="53">
                  <c:v>6774</c:v>
                </c:pt>
                <c:pt idx="54">
                  <c:v>7758</c:v>
                </c:pt>
                <c:pt idx="55">
                  <c:v>8156</c:v>
                </c:pt>
                <c:pt idx="56">
                  <c:v>7900</c:v>
                </c:pt>
                <c:pt idx="57">
                  <c:v>8114</c:v>
                </c:pt>
                <c:pt idx="58">
                  <c:v>9193</c:v>
                </c:pt>
                <c:pt idx="59">
                  <c:v>9825</c:v>
                </c:pt>
                <c:pt idx="60">
                  <c:v>10840</c:v>
                </c:pt>
                <c:pt idx="61">
                  <c:v>11241</c:v>
                </c:pt>
                <c:pt idx="62">
                  <c:v>11099</c:v>
                </c:pt>
                <c:pt idx="63">
                  <c:v>11833</c:v>
                </c:pt>
                <c:pt idx="64">
                  <c:v>11761</c:v>
                </c:pt>
                <c:pt idx="65">
                  <c:v>11143</c:v>
                </c:pt>
                <c:pt idx="66">
                  <c:v>10617</c:v>
                </c:pt>
                <c:pt idx="67">
                  <c:v>9851</c:v>
                </c:pt>
                <c:pt idx="68">
                  <c:v>9524</c:v>
                </c:pt>
                <c:pt idx="69">
                  <c:v>8687</c:v>
                </c:pt>
                <c:pt idx="70">
                  <c:v>8455</c:v>
                </c:pt>
                <c:pt idx="71">
                  <c:v>8119</c:v>
                </c:pt>
                <c:pt idx="72">
                  <c:v>7676</c:v>
                </c:pt>
                <c:pt idx="73">
                  <c:v>7518</c:v>
                </c:pt>
                <c:pt idx="74">
                  <c:v>8989</c:v>
                </c:pt>
                <c:pt idx="75">
                  <c:v>9114</c:v>
                </c:pt>
                <c:pt idx="76">
                  <c:v>9271</c:v>
                </c:pt>
                <c:pt idx="77">
                  <c:v>9669</c:v>
                </c:pt>
                <c:pt idx="78">
                  <c:v>10645</c:v>
                </c:pt>
                <c:pt idx="79">
                  <c:v>11376</c:v>
                </c:pt>
                <c:pt idx="80">
                  <c:v>12965</c:v>
                </c:pt>
                <c:pt idx="81">
                  <c:v>15252</c:v>
                </c:pt>
                <c:pt idx="82">
                  <c:v>18046</c:v>
                </c:pt>
                <c:pt idx="83">
                  <c:v>19924</c:v>
                </c:pt>
                <c:pt idx="84">
                  <c:v>23039</c:v>
                </c:pt>
                <c:pt idx="85">
                  <c:v>26584</c:v>
                </c:pt>
                <c:pt idx="86">
                  <c:v>29726</c:v>
                </c:pt>
                <c:pt idx="87">
                  <c:v>34000</c:v>
                </c:pt>
                <c:pt idx="88">
                  <c:v>40879</c:v>
                </c:pt>
                <c:pt idx="89">
                  <c:v>49946</c:v>
                </c:pt>
                <c:pt idx="90">
                  <c:v>64500</c:v>
                </c:pt>
                <c:pt idx="91" formatCode="General">
                  <c:v>65899</c:v>
                </c:pt>
                <c:pt idx="92" formatCode="General">
                  <c:v>71003</c:v>
                </c:pt>
                <c:pt idx="93" formatCode="General">
                  <c:v>84000</c:v>
                </c:pt>
                <c:pt idx="94" formatCode="General">
                  <c:v>88700</c:v>
                </c:pt>
                <c:pt idx="95" formatCode="General">
                  <c:v>89100</c:v>
                </c:pt>
                <c:pt idx="96" formatCode="General">
                  <c:v>87100</c:v>
                </c:pt>
                <c:pt idx="97" formatCode="General">
                  <c:v>85000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4"/>
        <c:axId val="32923008"/>
        <c:axId val="32978048"/>
      </c:barChart>
      <c:catAx>
        <c:axId val="3292300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32978048"/>
        <c:crosses val="autoZero"/>
        <c:auto val="1"/>
        <c:lblAlgn val="ctr"/>
        <c:lblOffset val="100"/>
        <c:noMultiLvlLbl val="0"/>
      </c:catAx>
      <c:valAx>
        <c:axId val="32978048"/>
        <c:scaling>
          <c:orientation val="minMax"/>
          <c:max val="90000"/>
        </c:scaling>
        <c:delete val="0"/>
        <c:axPos val="l"/>
        <c:majorGridlines/>
        <c:numFmt formatCode="0" sourceLinked="1"/>
        <c:majorTickMark val="out"/>
        <c:minorTickMark val="none"/>
        <c:tickLblPos val="nextTo"/>
        <c:crossAx val="32923008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6.9120703429537397E-2"/>
          <c:y val="2.8196875390576179E-2"/>
          <c:w val="0.78813688721044217"/>
          <c:h val="0.8206244219472566"/>
        </c:manualLayout>
      </c:layout>
      <c:areaChart>
        <c:grouping val="stacked"/>
        <c:varyColors val="0"/>
        <c:ser>
          <c:idx val="0"/>
          <c:order val="0"/>
          <c:tx>
            <c:strRef>
              <c:f>'new_contex_2014-03-17_23'!$B$1</c:f>
              <c:strCache>
                <c:ptCount val="1"/>
                <c:pt idx="0">
                  <c:v>BK 1100</c:v>
                </c:pt>
              </c:strCache>
            </c:strRef>
          </c:tx>
          <c:spPr>
            <a:solidFill>
              <a:srgbClr val="FF0000">
                <a:alpha val="65000"/>
              </a:srgbClr>
            </a:solidFill>
          </c:spPr>
          <c:cat>
            <c:strRef>
              <c:f>'new_contex_2014-03-17_23'!$A$2:$A$644</c:f>
              <c:strCache>
                <c:ptCount val="643"/>
                <c:pt idx="0">
                  <c:v>2007-10-11</c:v>
                </c:pt>
                <c:pt idx="1">
                  <c:v>2007-10-16</c:v>
                </c:pt>
                <c:pt idx="2">
                  <c:v>2007-10-18</c:v>
                </c:pt>
                <c:pt idx="3">
                  <c:v>2007-10-23</c:v>
                </c:pt>
                <c:pt idx="4">
                  <c:v>2007-10-25</c:v>
                </c:pt>
                <c:pt idx="5">
                  <c:v>2007-10-30</c:v>
                </c:pt>
                <c:pt idx="6">
                  <c:v>2007-11-01</c:v>
                </c:pt>
                <c:pt idx="7">
                  <c:v>2007-11-06</c:v>
                </c:pt>
                <c:pt idx="8">
                  <c:v>2007-11-08</c:v>
                </c:pt>
                <c:pt idx="9">
                  <c:v>2007-11-13</c:v>
                </c:pt>
                <c:pt idx="10">
                  <c:v>2007-11-15</c:v>
                </c:pt>
                <c:pt idx="11">
                  <c:v>2007-11-20</c:v>
                </c:pt>
                <c:pt idx="12">
                  <c:v>2007-11-22</c:v>
                </c:pt>
                <c:pt idx="13">
                  <c:v>2007-11-27</c:v>
                </c:pt>
                <c:pt idx="14">
                  <c:v>2007-11-29</c:v>
                </c:pt>
                <c:pt idx="15">
                  <c:v>2007-12-04</c:v>
                </c:pt>
                <c:pt idx="16">
                  <c:v>2007-12-06</c:v>
                </c:pt>
                <c:pt idx="17">
                  <c:v>2007-12-11</c:v>
                </c:pt>
                <c:pt idx="18">
                  <c:v>2007-12-13</c:v>
                </c:pt>
                <c:pt idx="19">
                  <c:v>2007-12-18</c:v>
                </c:pt>
                <c:pt idx="20">
                  <c:v>2007-12-20</c:v>
                </c:pt>
                <c:pt idx="21">
                  <c:v>2008-01-03</c:v>
                </c:pt>
                <c:pt idx="22">
                  <c:v>2008-01-08</c:v>
                </c:pt>
                <c:pt idx="23">
                  <c:v>2008-01-10</c:v>
                </c:pt>
                <c:pt idx="24">
                  <c:v>2008-01-15</c:v>
                </c:pt>
                <c:pt idx="25">
                  <c:v>2008-01-17</c:v>
                </c:pt>
                <c:pt idx="26">
                  <c:v>2008-01-22</c:v>
                </c:pt>
                <c:pt idx="27">
                  <c:v>2008-01-24</c:v>
                </c:pt>
                <c:pt idx="28">
                  <c:v>2008-01-29</c:v>
                </c:pt>
                <c:pt idx="29">
                  <c:v>2008-01-31</c:v>
                </c:pt>
                <c:pt idx="30">
                  <c:v>2008-02-05</c:v>
                </c:pt>
                <c:pt idx="31">
                  <c:v>2008-02-07</c:v>
                </c:pt>
                <c:pt idx="32">
                  <c:v>2008-02-12</c:v>
                </c:pt>
                <c:pt idx="33">
                  <c:v>2008-02-14</c:v>
                </c:pt>
                <c:pt idx="34">
                  <c:v>2008-02-19</c:v>
                </c:pt>
                <c:pt idx="35">
                  <c:v>2008-02-21</c:v>
                </c:pt>
                <c:pt idx="36">
                  <c:v>2008-02-26</c:v>
                </c:pt>
                <c:pt idx="37">
                  <c:v>2008-02-28</c:v>
                </c:pt>
                <c:pt idx="38">
                  <c:v>2008-03-04</c:v>
                </c:pt>
                <c:pt idx="39">
                  <c:v>2008-03-06</c:v>
                </c:pt>
                <c:pt idx="40">
                  <c:v>2008-03-11</c:v>
                </c:pt>
                <c:pt idx="41">
                  <c:v>2008-03-13</c:v>
                </c:pt>
                <c:pt idx="42">
                  <c:v>2008-03-18</c:v>
                </c:pt>
                <c:pt idx="43">
                  <c:v>2008-03-20</c:v>
                </c:pt>
                <c:pt idx="44">
                  <c:v>2008-03-25</c:v>
                </c:pt>
                <c:pt idx="45">
                  <c:v>2008-03-27</c:v>
                </c:pt>
                <c:pt idx="46">
                  <c:v>2008-04-01</c:v>
                </c:pt>
                <c:pt idx="47">
                  <c:v>2008-04-03</c:v>
                </c:pt>
                <c:pt idx="48">
                  <c:v>2008-04-08</c:v>
                </c:pt>
                <c:pt idx="49">
                  <c:v>2008-04-10</c:v>
                </c:pt>
                <c:pt idx="50">
                  <c:v>2008-04-15</c:v>
                </c:pt>
                <c:pt idx="51">
                  <c:v>2008-04-17</c:v>
                </c:pt>
                <c:pt idx="52">
                  <c:v>2008-04-22</c:v>
                </c:pt>
                <c:pt idx="53">
                  <c:v>2008-04-24</c:v>
                </c:pt>
                <c:pt idx="54">
                  <c:v>2008-04-29</c:v>
                </c:pt>
                <c:pt idx="55">
                  <c:v>2008-05-06</c:v>
                </c:pt>
                <c:pt idx="56">
                  <c:v>2008-05-08</c:v>
                </c:pt>
                <c:pt idx="57">
                  <c:v>2008-05-13</c:v>
                </c:pt>
                <c:pt idx="58">
                  <c:v>2008-05-15</c:v>
                </c:pt>
                <c:pt idx="59">
                  <c:v>2008-05-20</c:v>
                </c:pt>
                <c:pt idx="60">
                  <c:v>2008-05-22</c:v>
                </c:pt>
                <c:pt idx="61">
                  <c:v>2008-05-27</c:v>
                </c:pt>
                <c:pt idx="62">
                  <c:v>2008-05-29</c:v>
                </c:pt>
                <c:pt idx="63">
                  <c:v>2008-06-03</c:v>
                </c:pt>
                <c:pt idx="64">
                  <c:v>2008-06-05</c:v>
                </c:pt>
                <c:pt idx="65">
                  <c:v>2008-06-10</c:v>
                </c:pt>
                <c:pt idx="66">
                  <c:v>2008-06-12</c:v>
                </c:pt>
                <c:pt idx="67">
                  <c:v>2008-06-17</c:v>
                </c:pt>
                <c:pt idx="68">
                  <c:v>2008-06-19</c:v>
                </c:pt>
                <c:pt idx="69">
                  <c:v>2008-06-24</c:v>
                </c:pt>
                <c:pt idx="70">
                  <c:v>2008-06-26</c:v>
                </c:pt>
                <c:pt idx="71">
                  <c:v>2008-07-01</c:v>
                </c:pt>
                <c:pt idx="72">
                  <c:v>2008-07-03</c:v>
                </c:pt>
                <c:pt idx="73">
                  <c:v>2008-07-08</c:v>
                </c:pt>
                <c:pt idx="74">
                  <c:v>2008-07-10</c:v>
                </c:pt>
                <c:pt idx="75">
                  <c:v>2008-07-15</c:v>
                </c:pt>
                <c:pt idx="76">
                  <c:v>2008-07-17</c:v>
                </c:pt>
                <c:pt idx="77">
                  <c:v>2008-07-22</c:v>
                </c:pt>
                <c:pt idx="78">
                  <c:v>2008-07-24</c:v>
                </c:pt>
                <c:pt idx="79">
                  <c:v>2008-07-29</c:v>
                </c:pt>
                <c:pt idx="80">
                  <c:v>2008-07-31</c:v>
                </c:pt>
                <c:pt idx="81">
                  <c:v>2008-08-05</c:v>
                </c:pt>
                <c:pt idx="82">
                  <c:v>2008-08-07</c:v>
                </c:pt>
                <c:pt idx="83">
                  <c:v>2008-08-12</c:v>
                </c:pt>
                <c:pt idx="84">
                  <c:v>2008-08-14</c:v>
                </c:pt>
                <c:pt idx="85">
                  <c:v>2008-08-19</c:v>
                </c:pt>
                <c:pt idx="86">
                  <c:v>2008-08-21</c:v>
                </c:pt>
                <c:pt idx="87">
                  <c:v>2008-08-26</c:v>
                </c:pt>
                <c:pt idx="88">
                  <c:v>2008-08-28</c:v>
                </c:pt>
                <c:pt idx="89">
                  <c:v>2008-09-02</c:v>
                </c:pt>
                <c:pt idx="90">
                  <c:v>2008-09-04</c:v>
                </c:pt>
                <c:pt idx="91">
                  <c:v>2008-09-09</c:v>
                </c:pt>
                <c:pt idx="92">
                  <c:v>2008-09-11</c:v>
                </c:pt>
                <c:pt idx="93">
                  <c:v>2008-09-16</c:v>
                </c:pt>
                <c:pt idx="94">
                  <c:v>2008-09-18</c:v>
                </c:pt>
                <c:pt idx="95">
                  <c:v>2008-09-23</c:v>
                </c:pt>
                <c:pt idx="96">
                  <c:v>2008-09-25</c:v>
                </c:pt>
                <c:pt idx="97">
                  <c:v>2008-09-30</c:v>
                </c:pt>
                <c:pt idx="98">
                  <c:v>2008-10-02</c:v>
                </c:pt>
                <c:pt idx="99">
                  <c:v>2008-10-07</c:v>
                </c:pt>
                <c:pt idx="100">
                  <c:v>2008-10-09</c:v>
                </c:pt>
                <c:pt idx="101">
                  <c:v>2008-10-14</c:v>
                </c:pt>
                <c:pt idx="102">
                  <c:v>2008-10-16</c:v>
                </c:pt>
                <c:pt idx="103">
                  <c:v>2008-10-21</c:v>
                </c:pt>
                <c:pt idx="104">
                  <c:v>2008-10-23</c:v>
                </c:pt>
                <c:pt idx="105">
                  <c:v>2008-10-28</c:v>
                </c:pt>
                <c:pt idx="106">
                  <c:v>2008-10-30</c:v>
                </c:pt>
                <c:pt idx="107">
                  <c:v>2008-11-04</c:v>
                </c:pt>
                <c:pt idx="108">
                  <c:v>2008-11-06</c:v>
                </c:pt>
                <c:pt idx="109">
                  <c:v>2008-11-11</c:v>
                </c:pt>
                <c:pt idx="110">
                  <c:v>2008-11-13</c:v>
                </c:pt>
                <c:pt idx="111">
                  <c:v>2008-11-18</c:v>
                </c:pt>
                <c:pt idx="112">
                  <c:v>2008-11-20</c:v>
                </c:pt>
                <c:pt idx="113">
                  <c:v>2008-11-25</c:v>
                </c:pt>
                <c:pt idx="114">
                  <c:v>2008-11-27</c:v>
                </c:pt>
                <c:pt idx="115">
                  <c:v>2008-12-02</c:v>
                </c:pt>
                <c:pt idx="116">
                  <c:v>2008-12-04</c:v>
                </c:pt>
                <c:pt idx="117">
                  <c:v>2008-12-09</c:v>
                </c:pt>
                <c:pt idx="118">
                  <c:v>2008-12-11</c:v>
                </c:pt>
                <c:pt idx="119">
                  <c:v>2008-12-16</c:v>
                </c:pt>
                <c:pt idx="120">
                  <c:v>2008-12-18</c:v>
                </c:pt>
                <c:pt idx="121">
                  <c:v>2008-12-23</c:v>
                </c:pt>
                <c:pt idx="122">
                  <c:v>2009-01-06</c:v>
                </c:pt>
                <c:pt idx="123">
                  <c:v>2009-01-08</c:v>
                </c:pt>
                <c:pt idx="124">
                  <c:v>2009-01-13</c:v>
                </c:pt>
                <c:pt idx="125">
                  <c:v>2009-01-15</c:v>
                </c:pt>
                <c:pt idx="126">
                  <c:v>2009-01-20</c:v>
                </c:pt>
                <c:pt idx="127">
                  <c:v>2009-01-22</c:v>
                </c:pt>
                <c:pt idx="128">
                  <c:v>2009-01-27</c:v>
                </c:pt>
                <c:pt idx="129">
                  <c:v>2009-01-29</c:v>
                </c:pt>
                <c:pt idx="130">
                  <c:v>2009-02-03</c:v>
                </c:pt>
                <c:pt idx="131">
                  <c:v>2009-02-05</c:v>
                </c:pt>
                <c:pt idx="132">
                  <c:v>2009-02-10</c:v>
                </c:pt>
                <c:pt idx="133">
                  <c:v>2009-02-12</c:v>
                </c:pt>
                <c:pt idx="134">
                  <c:v>2009-02-17</c:v>
                </c:pt>
                <c:pt idx="135">
                  <c:v>2009-02-19</c:v>
                </c:pt>
                <c:pt idx="136">
                  <c:v>2009-02-24</c:v>
                </c:pt>
                <c:pt idx="137">
                  <c:v>2009-02-26</c:v>
                </c:pt>
                <c:pt idx="138">
                  <c:v>2009-03-03</c:v>
                </c:pt>
                <c:pt idx="139">
                  <c:v>2009-03-05</c:v>
                </c:pt>
                <c:pt idx="140">
                  <c:v>2009-03-10</c:v>
                </c:pt>
                <c:pt idx="141">
                  <c:v>2009-03-12</c:v>
                </c:pt>
                <c:pt idx="142">
                  <c:v>2009-03-17</c:v>
                </c:pt>
                <c:pt idx="143">
                  <c:v>2009-03-19</c:v>
                </c:pt>
                <c:pt idx="144">
                  <c:v>2009-03-24</c:v>
                </c:pt>
                <c:pt idx="145">
                  <c:v>2009-03-26</c:v>
                </c:pt>
                <c:pt idx="146">
                  <c:v>2009-03-31</c:v>
                </c:pt>
                <c:pt idx="147">
                  <c:v>2009-04-02</c:v>
                </c:pt>
                <c:pt idx="148">
                  <c:v>2009-04-07</c:v>
                </c:pt>
                <c:pt idx="149">
                  <c:v>2009-04-09</c:v>
                </c:pt>
                <c:pt idx="150">
                  <c:v>2009-04-14</c:v>
                </c:pt>
                <c:pt idx="151">
                  <c:v>2009-04-16</c:v>
                </c:pt>
                <c:pt idx="152">
                  <c:v>2009-04-21</c:v>
                </c:pt>
                <c:pt idx="153">
                  <c:v>2009-04-23</c:v>
                </c:pt>
                <c:pt idx="154">
                  <c:v>2009-04-28</c:v>
                </c:pt>
                <c:pt idx="155">
                  <c:v>2009-04-30</c:v>
                </c:pt>
                <c:pt idx="156">
                  <c:v>2009-05-05</c:v>
                </c:pt>
                <c:pt idx="157">
                  <c:v>2009-05-07</c:v>
                </c:pt>
                <c:pt idx="158">
                  <c:v>2009-05-12</c:v>
                </c:pt>
                <c:pt idx="159">
                  <c:v>2009-05-14</c:v>
                </c:pt>
                <c:pt idx="160">
                  <c:v>2009-05-19</c:v>
                </c:pt>
                <c:pt idx="161">
                  <c:v>2009-05-26</c:v>
                </c:pt>
                <c:pt idx="162">
                  <c:v>2009-05-28</c:v>
                </c:pt>
                <c:pt idx="163">
                  <c:v>2009-06-02</c:v>
                </c:pt>
                <c:pt idx="164">
                  <c:v>2009-06-04</c:v>
                </c:pt>
                <c:pt idx="165">
                  <c:v>2009-06-09</c:v>
                </c:pt>
                <c:pt idx="166">
                  <c:v>2009-06-11</c:v>
                </c:pt>
                <c:pt idx="167">
                  <c:v>2009-06-16</c:v>
                </c:pt>
                <c:pt idx="168">
                  <c:v>2009-06-18</c:v>
                </c:pt>
                <c:pt idx="169">
                  <c:v>2009-06-23</c:v>
                </c:pt>
                <c:pt idx="170">
                  <c:v>2009-06-25</c:v>
                </c:pt>
                <c:pt idx="171">
                  <c:v>2009-06-30</c:v>
                </c:pt>
                <c:pt idx="172">
                  <c:v>2009-07-02</c:v>
                </c:pt>
                <c:pt idx="173">
                  <c:v>2009-07-07</c:v>
                </c:pt>
                <c:pt idx="174">
                  <c:v>2009-07-09</c:v>
                </c:pt>
                <c:pt idx="175">
                  <c:v>2009-07-14</c:v>
                </c:pt>
                <c:pt idx="176">
                  <c:v>2009-07-16</c:v>
                </c:pt>
                <c:pt idx="177">
                  <c:v>2009-07-21</c:v>
                </c:pt>
                <c:pt idx="178">
                  <c:v>2009-07-23</c:v>
                </c:pt>
                <c:pt idx="179">
                  <c:v>2009-07-28</c:v>
                </c:pt>
                <c:pt idx="180">
                  <c:v>2009-07-30</c:v>
                </c:pt>
                <c:pt idx="181">
                  <c:v>2009-08-04</c:v>
                </c:pt>
                <c:pt idx="182">
                  <c:v>2009-08-06</c:v>
                </c:pt>
                <c:pt idx="183">
                  <c:v>2009-08-11</c:v>
                </c:pt>
                <c:pt idx="184">
                  <c:v>2009-08-13</c:v>
                </c:pt>
                <c:pt idx="185">
                  <c:v>2009-08-18</c:v>
                </c:pt>
                <c:pt idx="186">
                  <c:v>2009-08-20</c:v>
                </c:pt>
                <c:pt idx="187">
                  <c:v>2009-08-25</c:v>
                </c:pt>
                <c:pt idx="188">
                  <c:v>2009-08-27</c:v>
                </c:pt>
                <c:pt idx="189">
                  <c:v>2009-09-01</c:v>
                </c:pt>
                <c:pt idx="190">
                  <c:v>2009-09-03</c:v>
                </c:pt>
                <c:pt idx="191">
                  <c:v>2009-09-08</c:v>
                </c:pt>
                <c:pt idx="192">
                  <c:v>2009-09-10</c:v>
                </c:pt>
                <c:pt idx="193">
                  <c:v>2009-09-15</c:v>
                </c:pt>
                <c:pt idx="194">
                  <c:v>2009-09-17</c:v>
                </c:pt>
                <c:pt idx="195">
                  <c:v>2009-09-22</c:v>
                </c:pt>
                <c:pt idx="196">
                  <c:v>2009-09-24</c:v>
                </c:pt>
                <c:pt idx="197">
                  <c:v>2009-09-29</c:v>
                </c:pt>
                <c:pt idx="198">
                  <c:v>2009-10-01</c:v>
                </c:pt>
                <c:pt idx="199">
                  <c:v>2009-10-06</c:v>
                </c:pt>
                <c:pt idx="200">
                  <c:v>2009-10-08</c:v>
                </c:pt>
                <c:pt idx="201">
                  <c:v>2009-10-13</c:v>
                </c:pt>
                <c:pt idx="202">
                  <c:v>2009-10-15</c:v>
                </c:pt>
                <c:pt idx="203">
                  <c:v>2009-10-20</c:v>
                </c:pt>
                <c:pt idx="204">
                  <c:v>2009-10-22</c:v>
                </c:pt>
                <c:pt idx="205">
                  <c:v>2009-10-27</c:v>
                </c:pt>
                <c:pt idx="206">
                  <c:v>2009-10-29</c:v>
                </c:pt>
                <c:pt idx="207">
                  <c:v>2009-11-03</c:v>
                </c:pt>
                <c:pt idx="208">
                  <c:v>2009-11-05</c:v>
                </c:pt>
                <c:pt idx="209">
                  <c:v>2009-11-10</c:v>
                </c:pt>
                <c:pt idx="210">
                  <c:v>2009-11-12</c:v>
                </c:pt>
                <c:pt idx="211">
                  <c:v>2009-11-17</c:v>
                </c:pt>
                <c:pt idx="212">
                  <c:v>2009-11-19</c:v>
                </c:pt>
                <c:pt idx="213">
                  <c:v>2009-11-24</c:v>
                </c:pt>
                <c:pt idx="214">
                  <c:v>2009-11-26</c:v>
                </c:pt>
                <c:pt idx="215">
                  <c:v>2009-12-01</c:v>
                </c:pt>
                <c:pt idx="216">
                  <c:v>2009-12-03</c:v>
                </c:pt>
                <c:pt idx="217">
                  <c:v>2009-12-08</c:v>
                </c:pt>
                <c:pt idx="218">
                  <c:v>2009-12-10</c:v>
                </c:pt>
                <c:pt idx="219">
                  <c:v>2009-12-15</c:v>
                </c:pt>
                <c:pt idx="220">
                  <c:v>2009-12-17</c:v>
                </c:pt>
                <c:pt idx="221">
                  <c:v>2009-12-22</c:v>
                </c:pt>
                <c:pt idx="222">
                  <c:v>2010-01-05</c:v>
                </c:pt>
                <c:pt idx="223">
                  <c:v>2010-01-07</c:v>
                </c:pt>
                <c:pt idx="224">
                  <c:v>2010-01-12</c:v>
                </c:pt>
                <c:pt idx="225">
                  <c:v>2010-01-14</c:v>
                </c:pt>
                <c:pt idx="226">
                  <c:v>2010-01-19</c:v>
                </c:pt>
                <c:pt idx="227">
                  <c:v>2010-01-21</c:v>
                </c:pt>
                <c:pt idx="228">
                  <c:v>2010-01-26</c:v>
                </c:pt>
                <c:pt idx="229">
                  <c:v>2010-01-28</c:v>
                </c:pt>
                <c:pt idx="230">
                  <c:v>2010-02-02</c:v>
                </c:pt>
                <c:pt idx="231">
                  <c:v>2010-02-04</c:v>
                </c:pt>
                <c:pt idx="232">
                  <c:v>2010-02-09</c:v>
                </c:pt>
                <c:pt idx="233">
                  <c:v>2010-02-11</c:v>
                </c:pt>
                <c:pt idx="234">
                  <c:v>2010-02-16</c:v>
                </c:pt>
                <c:pt idx="235">
                  <c:v>2010-02-18</c:v>
                </c:pt>
                <c:pt idx="236">
                  <c:v>2010-02-23</c:v>
                </c:pt>
                <c:pt idx="237">
                  <c:v>2010-02-25</c:v>
                </c:pt>
                <c:pt idx="238">
                  <c:v>2010-03-02</c:v>
                </c:pt>
                <c:pt idx="239">
                  <c:v>2010-03-04</c:v>
                </c:pt>
                <c:pt idx="240">
                  <c:v>2010-03-09</c:v>
                </c:pt>
                <c:pt idx="241">
                  <c:v>2010-03-11</c:v>
                </c:pt>
                <c:pt idx="242">
                  <c:v>2010-03-16</c:v>
                </c:pt>
                <c:pt idx="243">
                  <c:v>2010-03-18</c:v>
                </c:pt>
                <c:pt idx="244">
                  <c:v>2010-03-23</c:v>
                </c:pt>
                <c:pt idx="245">
                  <c:v>2010-03-25</c:v>
                </c:pt>
                <c:pt idx="246">
                  <c:v>2010-03-30</c:v>
                </c:pt>
                <c:pt idx="247">
                  <c:v>2010-04-01</c:v>
                </c:pt>
                <c:pt idx="248">
                  <c:v>2010-04-06</c:v>
                </c:pt>
                <c:pt idx="249">
                  <c:v>2010-04-08</c:v>
                </c:pt>
                <c:pt idx="250">
                  <c:v>2010-04-13</c:v>
                </c:pt>
                <c:pt idx="251">
                  <c:v>2010-04-15</c:v>
                </c:pt>
                <c:pt idx="252">
                  <c:v>2010-04-20</c:v>
                </c:pt>
                <c:pt idx="253">
                  <c:v>2010-04-22</c:v>
                </c:pt>
                <c:pt idx="254">
                  <c:v>2010-04-27</c:v>
                </c:pt>
                <c:pt idx="255">
                  <c:v>2010-04-29</c:v>
                </c:pt>
                <c:pt idx="256">
                  <c:v>2010-05-04</c:v>
                </c:pt>
                <c:pt idx="257">
                  <c:v>2010-05-06</c:v>
                </c:pt>
                <c:pt idx="258">
                  <c:v>2010-05-11</c:v>
                </c:pt>
                <c:pt idx="259">
                  <c:v>2010-05-18</c:v>
                </c:pt>
                <c:pt idx="260">
                  <c:v>2010-05-20</c:v>
                </c:pt>
                <c:pt idx="261">
                  <c:v>2010-05-25</c:v>
                </c:pt>
                <c:pt idx="262">
                  <c:v>2010-05-27</c:v>
                </c:pt>
                <c:pt idx="263">
                  <c:v>2010-06-01</c:v>
                </c:pt>
                <c:pt idx="264">
                  <c:v>2010-06-03</c:v>
                </c:pt>
                <c:pt idx="265">
                  <c:v>2010-06-08</c:v>
                </c:pt>
                <c:pt idx="266">
                  <c:v>2010-06-10</c:v>
                </c:pt>
                <c:pt idx="267">
                  <c:v>2010-06-15</c:v>
                </c:pt>
                <c:pt idx="268">
                  <c:v>2010-06-17</c:v>
                </c:pt>
                <c:pt idx="269">
                  <c:v>2010-06-22</c:v>
                </c:pt>
                <c:pt idx="270">
                  <c:v>2010-06-24</c:v>
                </c:pt>
                <c:pt idx="271">
                  <c:v>2010-06-29</c:v>
                </c:pt>
                <c:pt idx="272">
                  <c:v>2010-07-01</c:v>
                </c:pt>
                <c:pt idx="273">
                  <c:v>2010-07-06</c:v>
                </c:pt>
                <c:pt idx="274">
                  <c:v>2010-07-08</c:v>
                </c:pt>
                <c:pt idx="275">
                  <c:v>2010-07-13</c:v>
                </c:pt>
                <c:pt idx="276">
                  <c:v>2010-07-15</c:v>
                </c:pt>
                <c:pt idx="277">
                  <c:v>2010-07-20</c:v>
                </c:pt>
                <c:pt idx="278">
                  <c:v>2010-07-22</c:v>
                </c:pt>
                <c:pt idx="279">
                  <c:v>2010-07-27</c:v>
                </c:pt>
                <c:pt idx="280">
                  <c:v>2010-07-29</c:v>
                </c:pt>
                <c:pt idx="281">
                  <c:v>2010-08-03</c:v>
                </c:pt>
                <c:pt idx="282">
                  <c:v>2010-08-05</c:v>
                </c:pt>
                <c:pt idx="283">
                  <c:v>2010-08-10</c:v>
                </c:pt>
                <c:pt idx="284">
                  <c:v>2010-08-12</c:v>
                </c:pt>
                <c:pt idx="285">
                  <c:v>2010-08-17</c:v>
                </c:pt>
                <c:pt idx="286">
                  <c:v>2010-08-19</c:v>
                </c:pt>
                <c:pt idx="287">
                  <c:v>2010-08-24</c:v>
                </c:pt>
                <c:pt idx="288">
                  <c:v>2010-08-26</c:v>
                </c:pt>
                <c:pt idx="289">
                  <c:v>2010-08-31</c:v>
                </c:pt>
                <c:pt idx="290">
                  <c:v>2010-09-02</c:v>
                </c:pt>
                <c:pt idx="291">
                  <c:v>2010-09-07</c:v>
                </c:pt>
                <c:pt idx="292">
                  <c:v>2010-09-09</c:v>
                </c:pt>
                <c:pt idx="293">
                  <c:v>2010-09-14</c:v>
                </c:pt>
                <c:pt idx="294">
                  <c:v>2010-09-16</c:v>
                </c:pt>
                <c:pt idx="295">
                  <c:v>2010-09-21</c:v>
                </c:pt>
                <c:pt idx="296">
                  <c:v>2010-09-23</c:v>
                </c:pt>
                <c:pt idx="297">
                  <c:v>2010-09-28</c:v>
                </c:pt>
                <c:pt idx="298">
                  <c:v>2010-09-30</c:v>
                </c:pt>
                <c:pt idx="299">
                  <c:v>2010-10-05</c:v>
                </c:pt>
                <c:pt idx="300">
                  <c:v>2010-10-07</c:v>
                </c:pt>
                <c:pt idx="301">
                  <c:v>2010-10-12</c:v>
                </c:pt>
                <c:pt idx="302">
                  <c:v>2010-10-14</c:v>
                </c:pt>
                <c:pt idx="303">
                  <c:v>2010-10-19</c:v>
                </c:pt>
                <c:pt idx="304">
                  <c:v>2010-10-21</c:v>
                </c:pt>
                <c:pt idx="305">
                  <c:v>2010-10-26</c:v>
                </c:pt>
                <c:pt idx="306">
                  <c:v>2010-10-28</c:v>
                </c:pt>
                <c:pt idx="307">
                  <c:v>2010-11-02</c:v>
                </c:pt>
                <c:pt idx="308">
                  <c:v>2010-11-04</c:v>
                </c:pt>
                <c:pt idx="309">
                  <c:v>2010-11-09</c:v>
                </c:pt>
                <c:pt idx="310">
                  <c:v>2010-11-11</c:v>
                </c:pt>
                <c:pt idx="311">
                  <c:v>2010-11-16</c:v>
                </c:pt>
                <c:pt idx="312">
                  <c:v>2010-11-18</c:v>
                </c:pt>
                <c:pt idx="313">
                  <c:v>2010-11-23</c:v>
                </c:pt>
                <c:pt idx="314">
                  <c:v>2010-11-25</c:v>
                </c:pt>
                <c:pt idx="315">
                  <c:v>2010-11-30</c:v>
                </c:pt>
                <c:pt idx="316">
                  <c:v>2010-12-02</c:v>
                </c:pt>
                <c:pt idx="317">
                  <c:v>2010-12-07</c:v>
                </c:pt>
                <c:pt idx="318">
                  <c:v>2010-12-09</c:v>
                </c:pt>
                <c:pt idx="319">
                  <c:v>2010-12-14</c:v>
                </c:pt>
                <c:pt idx="320">
                  <c:v>2010-12-16</c:v>
                </c:pt>
                <c:pt idx="321">
                  <c:v>2010-12-21</c:v>
                </c:pt>
                <c:pt idx="322">
                  <c:v>2010-12-23</c:v>
                </c:pt>
                <c:pt idx="323">
                  <c:v>2011-01-04</c:v>
                </c:pt>
                <c:pt idx="324">
                  <c:v>2011-01-06</c:v>
                </c:pt>
                <c:pt idx="325">
                  <c:v>2011-01-11</c:v>
                </c:pt>
                <c:pt idx="326">
                  <c:v>2011-01-13</c:v>
                </c:pt>
                <c:pt idx="327">
                  <c:v>2011-01-18</c:v>
                </c:pt>
                <c:pt idx="328">
                  <c:v>2011-01-20</c:v>
                </c:pt>
                <c:pt idx="329">
                  <c:v>2011-01-25</c:v>
                </c:pt>
                <c:pt idx="330">
                  <c:v>2011-01-27</c:v>
                </c:pt>
                <c:pt idx="331">
                  <c:v>2011-02-01</c:v>
                </c:pt>
                <c:pt idx="332">
                  <c:v>2011-02-03</c:v>
                </c:pt>
                <c:pt idx="333">
                  <c:v>2011-02-08</c:v>
                </c:pt>
                <c:pt idx="334">
                  <c:v>2011-02-10</c:v>
                </c:pt>
                <c:pt idx="335">
                  <c:v>2011-02-15</c:v>
                </c:pt>
                <c:pt idx="336">
                  <c:v>2011-02-17</c:v>
                </c:pt>
                <c:pt idx="337">
                  <c:v>2011-02-22</c:v>
                </c:pt>
                <c:pt idx="338">
                  <c:v>2011-02-24</c:v>
                </c:pt>
                <c:pt idx="339">
                  <c:v>2011-03-01</c:v>
                </c:pt>
                <c:pt idx="340">
                  <c:v>2011-03-03</c:v>
                </c:pt>
                <c:pt idx="341">
                  <c:v>2011-03-08</c:v>
                </c:pt>
                <c:pt idx="342">
                  <c:v>2011-03-10</c:v>
                </c:pt>
                <c:pt idx="343">
                  <c:v>2011-03-15</c:v>
                </c:pt>
                <c:pt idx="344">
                  <c:v>2011-03-17</c:v>
                </c:pt>
                <c:pt idx="345">
                  <c:v>2011-03-22</c:v>
                </c:pt>
                <c:pt idx="346">
                  <c:v>2011-03-24</c:v>
                </c:pt>
                <c:pt idx="347">
                  <c:v>2011-03-29</c:v>
                </c:pt>
                <c:pt idx="348">
                  <c:v>2011-03-31</c:v>
                </c:pt>
                <c:pt idx="349">
                  <c:v>2011-04-05</c:v>
                </c:pt>
                <c:pt idx="350">
                  <c:v>2011-04-07</c:v>
                </c:pt>
                <c:pt idx="351">
                  <c:v>2011-04-12</c:v>
                </c:pt>
                <c:pt idx="352">
                  <c:v>2011-04-14</c:v>
                </c:pt>
                <c:pt idx="353">
                  <c:v>2011-04-19</c:v>
                </c:pt>
                <c:pt idx="354">
                  <c:v>2011-04-21</c:v>
                </c:pt>
                <c:pt idx="355">
                  <c:v>2011-04-26</c:v>
                </c:pt>
                <c:pt idx="356">
                  <c:v>2011-04-28</c:v>
                </c:pt>
                <c:pt idx="357">
                  <c:v>2011-05-03</c:v>
                </c:pt>
                <c:pt idx="358">
                  <c:v>2011-05-05</c:v>
                </c:pt>
                <c:pt idx="359">
                  <c:v>2011-05-10</c:v>
                </c:pt>
                <c:pt idx="360">
                  <c:v>2011-05-12</c:v>
                </c:pt>
                <c:pt idx="361">
                  <c:v>2011-05-17</c:v>
                </c:pt>
                <c:pt idx="362">
                  <c:v>2011-05-19</c:v>
                </c:pt>
                <c:pt idx="363">
                  <c:v>2011-05-24</c:v>
                </c:pt>
                <c:pt idx="364">
                  <c:v>2011-05-26</c:v>
                </c:pt>
                <c:pt idx="365">
                  <c:v>2011-05-31</c:v>
                </c:pt>
                <c:pt idx="366">
                  <c:v>2011-06-07</c:v>
                </c:pt>
                <c:pt idx="367">
                  <c:v>2011-06-09</c:v>
                </c:pt>
                <c:pt idx="368">
                  <c:v>2011-06-14</c:v>
                </c:pt>
                <c:pt idx="369">
                  <c:v>2011-06-16</c:v>
                </c:pt>
                <c:pt idx="370">
                  <c:v>2011-06-21</c:v>
                </c:pt>
                <c:pt idx="371">
                  <c:v>2011-06-23</c:v>
                </c:pt>
                <c:pt idx="372">
                  <c:v>2011-06-28</c:v>
                </c:pt>
                <c:pt idx="373">
                  <c:v>2011-06-30</c:v>
                </c:pt>
                <c:pt idx="374">
                  <c:v>2011-07-05</c:v>
                </c:pt>
                <c:pt idx="375">
                  <c:v>2011-07-07</c:v>
                </c:pt>
                <c:pt idx="376">
                  <c:v>2011-07-12</c:v>
                </c:pt>
                <c:pt idx="377">
                  <c:v>2011-07-14</c:v>
                </c:pt>
                <c:pt idx="378">
                  <c:v>2011-07-19</c:v>
                </c:pt>
                <c:pt idx="379">
                  <c:v>2011-07-21</c:v>
                </c:pt>
                <c:pt idx="380">
                  <c:v>2011-07-26</c:v>
                </c:pt>
                <c:pt idx="381">
                  <c:v>2011-07-28</c:v>
                </c:pt>
                <c:pt idx="382">
                  <c:v>2011-08-02</c:v>
                </c:pt>
                <c:pt idx="383">
                  <c:v>2011-08-04</c:v>
                </c:pt>
                <c:pt idx="384">
                  <c:v>2011-08-09</c:v>
                </c:pt>
                <c:pt idx="385">
                  <c:v>2011-08-11</c:v>
                </c:pt>
                <c:pt idx="386">
                  <c:v>2011-08-16</c:v>
                </c:pt>
                <c:pt idx="387">
                  <c:v>2011-08-18</c:v>
                </c:pt>
                <c:pt idx="388">
                  <c:v>2011-08-23</c:v>
                </c:pt>
                <c:pt idx="389">
                  <c:v>2011-08-25</c:v>
                </c:pt>
                <c:pt idx="390">
                  <c:v>2011-08-30</c:v>
                </c:pt>
                <c:pt idx="391">
                  <c:v>2011-09-01</c:v>
                </c:pt>
                <c:pt idx="392">
                  <c:v>2011-09-06</c:v>
                </c:pt>
                <c:pt idx="393">
                  <c:v>2011-09-08</c:v>
                </c:pt>
                <c:pt idx="394">
                  <c:v>2011-09-13</c:v>
                </c:pt>
                <c:pt idx="395">
                  <c:v>2011-09-15</c:v>
                </c:pt>
                <c:pt idx="396">
                  <c:v>2011-09-20</c:v>
                </c:pt>
                <c:pt idx="397">
                  <c:v>2011-09-22</c:v>
                </c:pt>
                <c:pt idx="398">
                  <c:v>2011-09-27</c:v>
                </c:pt>
                <c:pt idx="399">
                  <c:v>2011-09-29</c:v>
                </c:pt>
                <c:pt idx="400">
                  <c:v>2011-10-04</c:v>
                </c:pt>
                <c:pt idx="401">
                  <c:v>2011-10-06</c:v>
                </c:pt>
                <c:pt idx="402">
                  <c:v>2011-10-11</c:v>
                </c:pt>
                <c:pt idx="403">
                  <c:v>2011-10-13</c:v>
                </c:pt>
                <c:pt idx="404">
                  <c:v>2011-10-18</c:v>
                </c:pt>
                <c:pt idx="405">
                  <c:v>2011-10-20</c:v>
                </c:pt>
                <c:pt idx="406">
                  <c:v>2011-10-25</c:v>
                </c:pt>
                <c:pt idx="407">
                  <c:v>2011-10-27</c:v>
                </c:pt>
                <c:pt idx="408">
                  <c:v>2011-11-01</c:v>
                </c:pt>
                <c:pt idx="409">
                  <c:v>2011-11-03</c:v>
                </c:pt>
                <c:pt idx="410">
                  <c:v>2011-11-08</c:v>
                </c:pt>
                <c:pt idx="411">
                  <c:v>2011-11-10</c:v>
                </c:pt>
                <c:pt idx="412">
                  <c:v>2011-11-15</c:v>
                </c:pt>
                <c:pt idx="413">
                  <c:v>2011-11-17</c:v>
                </c:pt>
                <c:pt idx="414">
                  <c:v>2011-11-22</c:v>
                </c:pt>
                <c:pt idx="415">
                  <c:v>2011-11-24</c:v>
                </c:pt>
                <c:pt idx="416">
                  <c:v>2011-11-29</c:v>
                </c:pt>
                <c:pt idx="417">
                  <c:v>2011-12-01</c:v>
                </c:pt>
                <c:pt idx="418">
                  <c:v>2011-12-06</c:v>
                </c:pt>
                <c:pt idx="419">
                  <c:v>2011-12-08</c:v>
                </c:pt>
                <c:pt idx="420">
                  <c:v>2011-12-13</c:v>
                </c:pt>
                <c:pt idx="421">
                  <c:v>2011-12-15</c:v>
                </c:pt>
                <c:pt idx="422">
                  <c:v>2011-12-20</c:v>
                </c:pt>
                <c:pt idx="423">
                  <c:v>2011-12-22</c:v>
                </c:pt>
                <c:pt idx="424">
                  <c:v>2012-01-03</c:v>
                </c:pt>
                <c:pt idx="425">
                  <c:v>2012-01-05</c:v>
                </c:pt>
                <c:pt idx="426">
                  <c:v>2012-01-10</c:v>
                </c:pt>
                <c:pt idx="427">
                  <c:v>2012-01-12</c:v>
                </c:pt>
                <c:pt idx="428">
                  <c:v>2012-01-17</c:v>
                </c:pt>
                <c:pt idx="429">
                  <c:v>2012-01-19</c:v>
                </c:pt>
                <c:pt idx="430">
                  <c:v>2012-01-24</c:v>
                </c:pt>
                <c:pt idx="431">
                  <c:v>2012-01-26</c:v>
                </c:pt>
                <c:pt idx="432">
                  <c:v>2012-01-31</c:v>
                </c:pt>
                <c:pt idx="433">
                  <c:v>2012-02-02</c:v>
                </c:pt>
                <c:pt idx="434">
                  <c:v>2012-02-07</c:v>
                </c:pt>
                <c:pt idx="435">
                  <c:v>2012-02-09</c:v>
                </c:pt>
                <c:pt idx="436">
                  <c:v>2012-02-14</c:v>
                </c:pt>
                <c:pt idx="437">
                  <c:v>2012-02-16</c:v>
                </c:pt>
                <c:pt idx="438">
                  <c:v>2012-02-21</c:v>
                </c:pt>
                <c:pt idx="439">
                  <c:v>2012-02-23</c:v>
                </c:pt>
                <c:pt idx="440">
                  <c:v>2012-02-28</c:v>
                </c:pt>
                <c:pt idx="441">
                  <c:v>2012-03-01</c:v>
                </c:pt>
                <c:pt idx="442">
                  <c:v>2012-03-06</c:v>
                </c:pt>
                <c:pt idx="443">
                  <c:v>2012-03-08</c:v>
                </c:pt>
                <c:pt idx="444">
                  <c:v>2012-03-13</c:v>
                </c:pt>
                <c:pt idx="445">
                  <c:v>2012-03-15</c:v>
                </c:pt>
                <c:pt idx="446">
                  <c:v>2012-03-20</c:v>
                </c:pt>
                <c:pt idx="447">
                  <c:v>2012-03-22</c:v>
                </c:pt>
                <c:pt idx="448">
                  <c:v>2012-03-27</c:v>
                </c:pt>
                <c:pt idx="449">
                  <c:v>2012-03-29</c:v>
                </c:pt>
                <c:pt idx="450">
                  <c:v>2012-04-03</c:v>
                </c:pt>
                <c:pt idx="451">
                  <c:v>2012-04-05</c:v>
                </c:pt>
                <c:pt idx="452">
                  <c:v>2012-04-10</c:v>
                </c:pt>
                <c:pt idx="453">
                  <c:v>2012-04-12</c:v>
                </c:pt>
                <c:pt idx="454">
                  <c:v>2012-04-17</c:v>
                </c:pt>
                <c:pt idx="455">
                  <c:v>2012-04-19</c:v>
                </c:pt>
                <c:pt idx="456">
                  <c:v>2012-04-24</c:v>
                </c:pt>
                <c:pt idx="457">
                  <c:v>2012-04-26</c:v>
                </c:pt>
                <c:pt idx="458">
                  <c:v>2012-05-03</c:v>
                </c:pt>
                <c:pt idx="459">
                  <c:v>2012-05-08</c:v>
                </c:pt>
                <c:pt idx="460">
                  <c:v>2012-05-10</c:v>
                </c:pt>
                <c:pt idx="461">
                  <c:v>2012-05-15</c:v>
                </c:pt>
                <c:pt idx="462">
                  <c:v>2012-05-22</c:v>
                </c:pt>
                <c:pt idx="463">
                  <c:v>2012-05-24</c:v>
                </c:pt>
                <c:pt idx="464">
                  <c:v>2012-05-29</c:v>
                </c:pt>
                <c:pt idx="465">
                  <c:v>2012-05-31</c:v>
                </c:pt>
                <c:pt idx="466">
                  <c:v>2012-06-05</c:v>
                </c:pt>
                <c:pt idx="467">
                  <c:v>2012-06-07</c:v>
                </c:pt>
                <c:pt idx="468">
                  <c:v>2012-06-12</c:v>
                </c:pt>
                <c:pt idx="469">
                  <c:v>2012-06-14</c:v>
                </c:pt>
                <c:pt idx="470">
                  <c:v>2012-06-19</c:v>
                </c:pt>
                <c:pt idx="471">
                  <c:v>2012-06-21</c:v>
                </c:pt>
                <c:pt idx="472">
                  <c:v>2012-06-26</c:v>
                </c:pt>
                <c:pt idx="473">
                  <c:v>2012-06-28</c:v>
                </c:pt>
                <c:pt idx="474">
                  <c:v>2012-07-03</c:v>
                </c:pt>
                <c:pt idx="475">
                  <c:v>2012-07-05</c:v>
                </c:pt>
                <c:pt idx="476">
                  <c:v>2012-07-10</c:v>
                </c:pt>
                <c:pt idx="477">
                  <c:v>2012-07-12</c:v>
                </c:pt>
                <c:pt idx="478">
                  <c:v>2012-07-17</c:v>
                </c:pt>
                <c:pt idx="479">
                  <c:v>2012-07-19</c:v>
                </c:pt>
                <c:pt idx="480">
                  <c:v>2012-07-24</c:v>
                </c:pt>
                <c:pt idx="481">
                  <c:v>2012-07-26</c:v>
                </c:pt>
                <c:pt idx="482">
                  <c:v>2012-07-31</c:v>
                </c:pt>
                <c:pt idx="483">
                  <c:v>2012-08-02</c:v>
                </c:pt>
                <c:pt idx="484">
                  <c:v>2012-08-07</c:v>
                </c:pt>
                <c:pt idx="485">
                  <c:v>2012-08-09</c:v>
                </c:pt>
                <c:pt idx="486">
                  <c:v>2012-08-14</c:v>
                </c:pt>
                <c:pt idx="487">
                  <c:v>2012-08-16</c:v>
                </c:pt>
                <c:pt idx="488">
                  <c:v>2012-08-21</c:v>
                </c:pt>
                <c:pt idx="489">
                  <c:v>2012-08-23</c:v>
                </c:pt>
                <c:pt idx="490">
                  <c:v>2012-08-28</c:v>
                </c:pt>
                <c:pt idx="491">
                  <c:v>2012-08-30</c:v>
                </c:pt>
                <c:pt idx="492">
                  <c:v>2012-09-04</c:v>
                </c:pt>
                <c:pt idx="493">
                  <c:v>2012-09-06</c:v>
                </c:pt>
                <c:pt idx="494">
                  <c:v>2012-09-11</c:v>
                </c:pt>
                <c:pt idx="495">
                  <c:v>2012-09-13</c:v>
                </c:pt>
                <c:pt idx="496">
                  <c:v>2012-09-18</c:v>
                </c:pt>
                <c:pt idx="497">
                  <c:v>2012-09-20</c:v>
                </c:pt>
                <c:pt idx="498">
                  <c:v>2012-09-25</c:v>
                </c:pt>
                <c:pt idx="499">
                  <c:v>2012-09-27</c:v>
                </c:pt>
                <c:pt idx="500">
                  <c:v>2012-10-02</c:v>
                </c:pt>
                <c:pt idx="501">
                  <c:v>2012-10-09</c:v>
                </c:pt>
                <c:pt idx="502">
                  <c:v>2012-10-11</c:v>
                </c:pt>
                <c:pt idx="503">
                  <c:v>2012-10-16</c:v>
                </c:pt>
                <c:pt idx="504">
                  <c:v>2012-10-18</c:v>
                </c:pt>
                <c:pt idx="505">
                  <c:v>2012-10-23</c:v>
                </c:pt>
                <c:pt idx="506">
                  <c:v>2012-10-25</c:v>
                </c:pt>
                <c:pt idx="507">
                  <c:v>2012-10-30</c:v>
                </c:pt>
                <c:pt idx="508">
                  <c:v>2012-11-01</c:v>
                </c:pt>
                <c:pt idx="509">
                  <c:v>2012-11-06</c:v>
                </c:pt>
                <c:pt idx="510">
                  <c:v>2012-11-08</c:v>
                </c:pt>
                <c:pt idx="511">
                  <c:v>2012-11-13</c:v>
                </c:pt>
                <c:pt idx="512">
                  <c:v>2012-11-15</c:v>
                </c:pt>
                <c:pt idx="513">
                  <c:v>2012-11-20</c:v>
                </c:pt>
                <c:pt idx="514">
                  <c:v>2012-11-22</c:v>
                </c:pt>
                <c:pt idx="515">
                  <c:v>2012-11-26</c:v>
                </c:pt>
                <c:pt idx="516">
                  <c:v>2012-11-27</c:v>
                </c:pt>
                <c:pt idx="517">
                  <c:v>2012-11-29</c:v>
                </c:pt>
                <c:pt idx="518">
                  <c:v>2012-12-04</c:v>
                </c:pt>
                <c:pt idx="519">
                  <c:v>2012-12-06</c:v>
                </c:pt>
                <c:pt idx="520">
                  <c:v>2012-12-11</c:v>
                </c:pt>
                <c:pt idx="521">
                  <c:v>2012-12-13</c:v>
                </c:pt>
                <c:pt idx="522">
                  <c:v>2012-12-18</c:v>
                </c:pt>
                <c:pt idx="523">
                  <c:v>2012-12-20</c:v>
                </c:pt>
                <c:pt idx="524">
                  <c:v>2013-01-03</c:v>
                </c:pt>
                <c:pt idx="525">
                  <c:v>2013-01-08</c:v>
                </c:pt>
                <c:pt idx="526">
                  <c:v>2013-01-10</c:v>
                </c:pt>
                <c:pt idx="527">
                  <c:v>2013-01-15</c:v>
                </c:pt>
                <c:pt idx="528">
                  <c:v>2013-01-17</c:v>
                </c:pt>
                <c:pt idx="529">
                  <c:v>2013-01-22</c:v>
                </c:pt>
                <c:pt idx="530">
                  <c:v>2013-01-24</c:v>
                </c:pt>
                <c:pt idx="531">
                  <c:v>2013-01-29</c:v>
                </c:pt>
                <c:pt idx="532">
                  <c:v>2013-01-31</c:v>
                </c:pt>
                <c:pt idx="533">
                  <c:v>2013-02-05</c:v>
                </c:pt>
                <c:pt idx="534">
                  <c:v>2013-02-07</c:v>
                </c:pt>
                <c:pt idx="535">
                  <c:v>2013-02-12</c:v>
                </c:pt>
                <c:pt idx="536">
                  <c:v>2013-02-14</c:v>
                </c:pt>
                <c:pt idx="537">
                  <c:v>2013-02-19</c:v>
                </c:pt>
                <c:pt idx="538">
                  <c:v>2013-02-21</c:v>
                </c:pt>
                <c:pt idx="539">
                  <c:v>2013-02-26</c:v>
                </c:pt>
                <c:pt idx="540">
                  <c:v>2013-02-28</c:v>
                </c:pt>
                <c:pt idx="541">
                  <c:v>2013-03-05</c:v>
                </c:pt>
                <c:pt idx="542">
                  <c:v>2013-03-07</c:v>
                </c:pt>
                <c:pt idx="543">
                  <c:v>2013-03-12</c:v>
                </c:pt>
                <c:pt idx="544">
                  <c:v>2013-03-14</c:v>
                </c:pt>
                <c:pt idx="545">
                  <c:v>2013-03-19</c:v>
                </c:pt>
                <c:pt idx="546">
                  <c:v>2013-03-21</c:v>
                </c:pt>
                <c:pt idx="547">
                  <c:v>2013-03-26</c:v>
                </c:pt>
                <c:pt idx="548">
                  <c:v>2013-03-28</c:v>
                </c:pt>
                <c:pt idx="549">
                  <c:v>2013-04-02</c:v>
                </c:pt>
                <c:pt idx="550">
                  <c:v>2013-04-04</c:v>
                </c:pt>
                <c:pt idx="551">
                  <c:v>2013-04-09</c:v>
                </c:pt>
                <c:pt idx="552">
                  <c:v>2013-04-11</c:v>
                </c:pt>
                <c:pt idx="553">
                  <c:v>2013-04-16</c:v>
                </c:pt>
                <c:pt idx="554">
                  <c:v>2013-04-18</c:v>
                </c:pt>
                <c:pt idx="555">
                  <c:v>2013-04-23</c:v>
                </c:pt>
                <c:pt idx="556">
                  <c:v>2013-04-25</c:v>
                </c:pt>
                <c:pt idx="557">
                  <c:v>2013-04-30</c:v>
                </c:pt>
                <c:pt idx="558">
                  <c:v>2013-05-02</c:v>
                </c:pt>
                <c:pt idx="559">
                  <c:v>2013-05-07</c:v>
                </c:pt>
                <c:pt idx="560">
                  <c:v>2013-05-14</c:v>
                </c:pt>
                <c:pt idx="561">
                  <c:v>2013-05-16</c:v>
                </c:pt>
                <c:pt idx="562">
                  <c:v>2013-05-21</c:v>
                </c:pt>
                <c:pt idx="563">
                  <c:v>2013-05-23</c:v>
                </c:pt>
                <c:pt idx="564">
                  <c:v>2013-05-28</c:v>
                </c:pt>
                <c:pt idx="565">
                  <c:v>2013-05-30</c:v>
                </c:pt>
                <c:pt idx="566">
                  <c:v>2013-06-04</c:v>
                </c:pt>
                <c:pt idx="567">
                  <c:v>2013-06-06</c:v>
                </c:pt>
                <c:pt idx="568">
                  <c:v>2013-06-11</c:v>
                </c:pt>
                <c:pt idx="569">
                  <c:v>2013-06-13</c:v>
                </c:pt>
                <c:pt idx="570">
                  <c:v>2013-06-18</c:v>
                </c:pt>
                <c:pt idx="571">
                  <c:v>2013-06-20</c:v>
                </c:pt>
                <c:pt idx="572">
                  <c:v>2013-06-25</c:v>
                </c:pt>
                <c:pt idx="573">
                  <c:v>2013-06-27</c:v>
                </c:pt>
                <c:pt idx="574">
                  <c:v>2013-07-02</c:v>
                </c:pt>
                <c:pt idx="575">
                  <c:v>2013-07-04</c:v>
                </c:pt>
                <c:pt idx="576">
                  <c:v>2013-07-09</c:v>
                </c:pt>
                <c:pt idx="577">
                  <c:v>2013-07-11</c:v>
                </c:pt>
                <c:pt idx="578">
                  <c:v>2013-07-16</c:v>
                </c:pt>
                <c:pt idx="579">
                  <c:v>2013-07-18</c:v>
                </c:pt>
                <c:pt idx="580">
                  <c:v>2013-07-23</c:v>
                </c:pt>
                <c:pt idx="581">
                  <c:v>2013-07-25</c:v>
                </c:pt>
                <c:pt idx="582">
                  <c:v>2013-07-30</c:v>
                </c:pt>
                <c:pt idx="583">
                  <c:v>2013-08-01</c:v>
                </c:pt>
                <c:pt idx="584">
                  <c:v>2013-08-06</c:v>
                </c:pt>
                <c:pt idx="585">
                  <c:v>2013-08-08</c:v>
                </c:pt>
                <c:pt idx="586">
                  <c:v>2013-08-13</c:v>
                </c:pt>
                <c:pt idx="587">
                  <c:v>2013-08-15</c:v>
                </c:pt>
                <c:pt idx="588">
                  <c:v>2013-08-20</c:v>
                </c:pt>
                <c:pt idx="589">
                  <c:v>2013-08-22</c:v>
                </c:pt>
                <c:pt idx="590">
                  <c:v>2013-08-27</c:v>
                </c:pt>
                <c:pt idx="591">
                  <c:v>2013-08-29</c:v>
                </c:pt>
                <c:pt idx="592">
                  <c:v>2013-09-03</c:v>
                </c:pt>
                <c:pt idx="593">
                  <c:v>2013-09-05</c:v>
                </c:pt>
                <c:pt idx="594">
                  <c:v>2013-09-10</c:v>
                </c:pt>
                <c:pt idx="595">
                  <c:v>2013-09-12</c:v>
                </c:pt>
                <c:pt idx="596">
                  <c:v>2013-09-17</c:v>
                </c:pt>
                <c:pt idx="597">
                  <c:v>2013-09-19</c:v>
                </c:pt>
                <c:pt idx="598">
                  <c:v>2013-09-24</c:v>
                </c:pt>
                <c:pt idx="599">
                  <c:v>2013-09-26</c:v>
                </c:pt>
                <c:pt idx="600">
                  <c:v>2013-10-01</c:v>
                </c:pt>
                <c:pt idx="601">
                  <c:v>2013-10-08</c:v>
                </c:pt>
                <c:pt idx="602">
                  <c:v>2013-10-10</c:v>
                </c:pt>
                <c:pt idx="603">
                  <c:v>2013-10-15</c:v>
                </c:pt>
                <c:pt idx="604">
                  <c:v>2013-10-17</c:v>
                </c:pt>
                <c:pt idx="605">
                  <c:v>2013-10-22</c:v>
                </c:pt>
                <c:pt idx="606">
                  <c:v>2013-10-24</c:v>
                </c:pt>
                <c:pt idx="607">
                  <c:v>2013-10-29</c:v>
                </c:pt>
                <c:pt idx="608">
                  <c:v>2013-10-31</c:v>
                </c:pt>
                <c:pt idx="609">
                  <c:v>2013-11-05</c:v>
                </c:pt>
                <c:pt idx="610">
                  <c:v>2013-11-07</c:v>
                </c:pt>
                <c:pt idx="611">
                  <c:v>2013-11-12</c:v>
                </c:pt>
                <c:pt idx="612">
                  <c:v>2013-11-14</c:v>
                </c:pt>
                <c:pt idx="613">
                  <c:v>2013-11-19</c:v>
                </c:pt>
                <c:pt idx="614">
                  <c:v>2013-11-21</c:v>
                </c:pt>
                <c:pt idx="615">
                  <c:v>2013-11-26</c:v>
                </c:pt>
                <c:pt idx="616">
                  <c:v>2013-11-28</c:v>
                </c:pt>
                <c:pt idx="617">
                  <c:v>2013-12-03</c:v>
                </c:pt>
                <c:pt idx="618">
                  <c:v>2013-12-05</c:v>
                </c:pt>
                <c:pt idx="619">
                  <c:v>2013-12-10</c:v>
                </c:pt>
                <c:pt idx="620">
                  <c:v>2013-12-12</c:v>
                </c:pt>
                <c:pt idx="621">
                  <c:v>2013-12-17</c:v>
                </c:pt>
                <c:pt idx="622">
                  <c:v>2013-12-19</c:v>
                </c:pt>
                <c:pt idx="623">
                  <c:v>2014-01-07</c:v>
                </c:pt>
                <c:pt idx="624">
                  <c:v>2014-01-09</c:v>
                </c:pt>
                <c:pt idx="625">
                  <c:v>2014-01-14</c:v>
                </c:pt>
                <c:pt idx="626">
                  <c:v>2014-01-16</c:v>
                </c:pt>
                <c:pt idx="627">
                  <c:v>2014-01-21</c:v>
                </c:pt>
                <c:pt idx="628">
                  <c:v>2014-01-23</c:v>
                </c:pt>
                <c:pt idx="629">
                  <c:v>2014-01-28</c:v>
                </c:pt>
                <c:pt idx="630">
                  <c:v>2014-01-30</c:v>
                </c:pt>
                <c:pt idx="631">
                  <c:v>2014-02-04</c:v>
                </c:pt>
                <c:pt idx="632">
                  <c:v>2014-02-06</c:v>
                </c:pt>
                <c:pt idx="633">
                  <c:v>2014-02-11</c:v>
                </c:pt>
                <c:pt idx="634">
                  <c:v>2014-02-13</c:v>
                </c:pt>
                <c:pt idx="635">
                  <c:v>2014-02-18</c:v>
                </c:pt>
                <c:pt idx="636">
                  <c:v>2014-02-20</c:v>
                </c:pt>
                <c:pt idx="637">
                  <c:v>2014-02-25</c:v>
                </c:pt>
                <c:pt idx="638">
                  <c:v>2014-02-27</c:v>
                </c:pt>
                <c:pt idx="639">
                  <c:v>2014-03-04</c:v>
                </c:pt>
                <c:pt idx="640">
                  <c:v>2014-03-06</c:v>
                </c:pt>
                <c:pt idx="641">
                  <c:v>2014-03-11</c:v>
                </c:pt>
                <c:pt idx="642">
                  <c:v>2014-03-13</c:v>
                </c:pt>
              </c:strCache>
            </c:strRef>
          </c:cat>
          <c:val>
            <c:numRef>
              <c:f>'new_contex_2014-03-17_23'!$B$2:$B$644</c:f>
              <c:numCache>
                <c:formatCode>General</c:formatCode>
                <c:ptCount val="643"/>
                <c:pt idx="0">
                  <c:v>5251.8884910773431</c:v>
                </c:pt>
                <c:pt idx="1">
                  <c:v>5251.8884910773431</c:v>
                </c:pt>
                <c:pt idx="2">
                  <c:v>5251.8884910773431</c:v>
                </c:pt>
                <c:pt idx="3">
                  <c:v>5251.8884910773431</c:v>
                </c:pt>
                <c:pt idx="4">
                  <c:v>5251.8884910773431</c:v>
                </c:pt>
                <c:pt idx="5">
                  <c:v>5251.8884910773431</c:v>
                </c:pt>
                <c:pt idx="6">
                  <c:v>5251.8884910773431</c:v>
                </c:pt>
                <c:pt idx="7">
                  <c:v>5251.8884910773431</c:v>
                </c:pt>
                <c:pt idx="8">
                  <c:v>5251.8884910773431</c:v>
                </c:pt>
                <c:pt idx="9">
                  <c:v>5251.8884910773431</c:v>
                </c:pt>
                <c:pt idx="10">
                  <c:v>5251.8884910773431</c:v>
                </c:pt>
                <c:pt idx="11">
                  <c:v>5251.8884910773431</c:v>
                </c:pt>
                <c:pt idx="12">
                  <c:v>5251.8884910773431</c:v>
                </c:pt>
                <c:pt idx="13">
                  <c:v>5251.8884910773431</c:v>
                </c:pt>
                <c:pt idx="14">
                  <c:v>5251.8884910773431</c:v>
                </c:pt>
                <c:pt idx="15">
                  <c:v>5251.8884910773431</c:v>
                </c:pt>
                <c:pt idx="16">
                  <c:v>5251.8884910773431</c:v>
                </c:pt>
                <c:pt idx="17">
                  <c:v>5251.8884910773431</c:v>
                </c:pt>
                <c:pt idx="18">
                  <c:v>5251.8884910773431</c:v>
                </c:pt>
                <c:pt idx="19">
                  <c:v>5251.8884910773431</c:v>
                </c:pt>
                <c:pt idx="20">
                  <c:v>5251.8884910773431</c:v>
                </c:pt>
                <c:pt idx="21">
                  <c:v>5414.3180320384981</c:v>
                </c:pt>
                <c:pt idx="22">
                  <c:v>5414.3180320384981</c:v>
                </c:pt>
                <c:pt idx="23">
                  <c:v>5414.3180320384981</c:v>
                </c:pt>
                <c:pt idx="24">
                  <c:v>5414.3180320384981</c:v>
                </c:pt>
                <c:pt idx="25">
                  <c:v>5414.3180320384981</c:v>
                </c:pt>
                <c:pt idx="26">
                  <c:v>5414.3180320384981</c:v>
                </c:pt>
                <c:pt idx="27">
                  <c:v>5414.3180320384981</c:v>
                </c:pt>
                <c:pt idx="28">
                  <c:v>5414.3180320384981</c:v>
                </c:pt>
                <c:pt idx="29">
                  <c:v>5414.3180320384981</c:v>
                </c:pt>
                <c:pt idx="30">
                  <c:v>5414.3180320384981</c:v>
                </c:pt>
                <c:pt idx="31">
                  <c:v>5414.3180320384981</c:v>
                </c:pt>
                <c:pt idx="32">
                  <c:v>5414.3180320384981</c:v>
                </c:pt>
                <c:pt idx="33">
                  <c:v>5414.3180320384981</c:v>
                </c:pt>
                <c:pt idx="34">
                  <c:v>5414.3180320384981</c:v>
                </c:pt>
                <c:pt idx="35">
                  <c:v>5414.3180320384981</c:v>
                </c:pt>
                <c:pt idx="36">
                  <c:v>5414.3180320384981</c:v>
                </c:pt>
                <c:pt idx="37">
                  <c:v>5414.3180320384981</c:v>
                </c:pt>
                <c:pt idx="38">
                  <c:v>5414.3180320384981</c:v>
                </c:pt>
                <c:pt idx="39">
                  <c:v>5414.3180320384981</c:v>
                </c:pt>
                <c:pt idx="40">
                  <c:v>5414.3180320384981</c:v>
                </c:pt>
                <c:pt idx="41">
                  <c:v>5414.3180320384981</c:v>
                </c:pt>
                <c:pt idx="42">
                  <c:v>5414.3180320384981</c:v>
                </c:pt>
                <c:pt idx="43">
                  <c:v>5414.3180320384981</c:v>
                </c:pt>
                <c:pt idx="44">
                  <c:v>5414.3180320384981</c:v>
                </c:pt>
                <c:pt idx="45">
                  <c:v>5414.3180320384981</c:v>
                </c:pt>
                <c:pt idx="46">
                  <c:v>5414.3180320384981</c:v>
                </c:pt>
                <c:pt idx="47">
                  <c:v>5414.3180320384981</c:v>
                </c:pt>
                <c:pt idx="48">
                  <c:v>5414.3180320384981</c:v>
                </c:pt>
                <c:pt idx="49">
                  <c:v>5414.3180320384981</c:v>
                </c:pt>
                <c:pt idx="50">
                  <c:v>5414.3180320384981</c:v>
                </c:pt>
                <c:pt idx="51">
                  <c:v>5414.3180320384981</c:v>
                </c:pt>
                <c:pt idx="52">
                  <c:v>5414.3180320384981</c:v>
                </c:pt>
                <c:pt idx="53">
                  <c:v>5414.3180320384981</c:v>
                </c:pt>
                <c:pt idx="54">
                  <c:v>5414.3180320384981</c:v>
                </c:pt>
                <c:pt idx="55">
                  <c:v>5414.3180320384981</c:v>
                </c:pt>
                <c:pt idx="56">
                  <c:v>5414.3180320384981</c:v>
                </c:pt>
                <c:pt idx="57">
                  <c:v>5414.3180320384981</c:v>
                </c:pt>
                <c:pt idx="58">
                  <c:v>5414.3180320384981</c:v>
                </c:pt>
                <c:pt idx="59">
                  <c:v>5414.3180320384981</c:v>
                </c:pt>
                <c:pt idx="60">
                  <c:v>5414.3180320384981</c:v>
                </c:pt>
                <c:pt idx="61">
                  <c:v>5414.3180320384981</c:v>
                </c:pt>
                <c:pt idx="62">
                  <c:v>5414.3180320384981</c:v>
                </c:pt>
                <c:pt idx="63">
                  <c:v>5414.3180320384981</c:v>
                </c:pt>
                <c:pt idx="64">
                  <c:v>5414.3180320384981</c:v>
                </c:pt>
                <c:pt idx="65">
                  <c:v>5414.3180320384981</c:v>
                </c:pt>
                <c:pt idx="66">
                  <c:v>5414.3180320384981</c:v>
                </c:pt>
                <c:pt idx="67">
                  <c:v>5414.3180320384981</c:v>
                </c:pt>
                <c:pt idx="68">
                  <c:v>5414.3180320384981</c:v>
                </c:pt>
                <c:pt idx="69">
                  <c:v>5414.3180320384981</c:v>
                </c:pt>
                <c:pt idx="70">
                  <c:v>5414.3180320384981</c:v>
                </c:pt>
                <c:pt idx="71">
                  <c:v>5414.3180320384981</c:v>
                </c:pt>
                <c:pt idx="72">
                  <c:v>5414.3180320384981</c:v>
                </c:pt>
                <c:pt idx="73">
                  <c:v>5414.3180320384981</c:v>
                </c:pt>
                <c:pt idx="74">
                  <c:v>5414.3180320384981</c:v>
                </c:pt>
                <c:pt idx="75">
                  <c:v>5414.3180320384981</c:v>
                </c:pt>
                <c:pt idx="76">
                  <c:v>5414.3180320384981</c:v>
                </c:pt>
                <c:pt idx="77">
                  <c:v>5414.3180320384981</c:v>
                </c:pt>
                <c:pt idx="78">
                  <c:v>5414.3180320384981</c:v>
                </c:pt>
                <c:pt idx="79">
                  <c:v>5414.3180320384981</c:v>
                </c:pt>
                <c:pt idx="80">
                  <c:v>5414.3180320384981</c:v>
                </c:pt>
                <c:pt idx="81">
                  <c:v>5414.3180320384981</c:v>
                </c:pt>
                <c:pt idx="82">
                  <c:v>5414.3180320384981</c:v>
                </c:pt>
                <c:pt idx="83">
                  <c:v>5414.3180320384981</c:v>
                </c:pt>
                <c:pt idx="84">
                  <c:v>5414.3180320384981</c:v>
                </c:pt>
                <c:pt idx="85">
                  <c:v>5414.3180320384981</c:v>
                </c:pt>
                <c:pt idx="86">
                  <c:v>5414.3180320384981</c:v>
                </c:pt>
                <c:pt idx="87">
                  <c:v>5414.3180320384981</c:v>
                </c:pt>
                <c:pt idx="88">
                  <c:v>5414.3180320384981</c:v>
                </c:pt>
                <c:pt idx="89">
                  <c:v>5414.3180320384981</c:v>
                </c:pt>
                <c:pt idx="90">
                  <c:v>5414.3180320384981</c:v>
                </c:pt>
                <c:pt idx="91">
                  <c:v>5414.3180320384981</c:v>
                </c:pt>
                <c:pt idx="92">
                  <c:v>5414.3180320384981</c:v>
                </c:pt>
                <c:pt idx="93">
                  <c:v>5414.3180320384981</c:v>
                </c:pt>
                <c:pt idx="94">
                  <c:v>5414.3180320384981</c:v>
                </c:pt>
                <c:pt idx="95">
                  <c:v>5414.3180320384981</c:v>
                </c:pt>
                <c:pt idx="96">
                  <c:v>5414.3180320384981</c:v>
                </c:pt>
                <c:pt idx="97">
                  <c:v>5414.3180320384981</c:v>
                </c:pt>
                <c:pt idx="98">
                  <c:v>5414.3180320384981</c:v>
                </c:pt>
                <c:pt idx="99">
                  <c:v>5414.3180320384981</c:v>
                </c:pt>
                <c:pt idx="100">
                  <c:v>5414.3180320384981</c:v>
                </c:pt>
                <c:pt idx="101">
                  <c:v>5414.3180320384981</c:v>
                </c:pt>
                <c:pt idx="102">
                  <c:v>5414.3180320384981</c:v>
                </c:pt>
                <c:pt idx="103">
                  <c:v>5414.3180320384981</c:v>
                </c:pt>
                <c:pt idx="104">
                  <c:v>5414.3180320384981</c:v>
                </c:pt>
                <c:pt idx="105">
                  <c:v>5414.3180320384981</c:v>
                </c:pt>
                <c:pt idx="106">
                  <c:v>5414.3180320384981</c:v>
                </c:pt>
                <c:pt idx="107">
                  <c:v>5414.3180320384981</c:v>
                </c:pt>
                <c:pt idx="108">
                  <c:v>5414.3180320384981</c:v>
                </c:pt>
                <c:pt idx="109">
                  <c:v>5414.3180320384981</c:v>
                </c:pt>
                <c:pt idx="110">
                  <c:v>5414.3180320384981</c:v>
                </c:pt>
                <c:pt idx="111">
                  <c:v>5414.3180320384981</c:v>
                </c:pt>
                <c:pt idx="112">
                  <c:v>5414.3180320384981</c:v>
                </c:pt>
                <c:pt idx="113">
                  <c:v>5414.3180320384981</c:v>
                </c:pt>
                <c:pt idx="114">
                  <c:v>5414.3180320384981</c:v>
                </c:pt>
                <c:pt idx="115">
                  <c:v>5414.3180320384981</c:v>
                </c:pt>
                <c:pt idx="116">
                  <c:v>5414.3180320384981</c:v>
                </c:pt>
                <c:pt idx="117">
                  <c:v>5414.3180320384981</c:v>
                </c:pt>
                <c:pt idx="118">
                  <c:v>5414.3180320384981</c:v>
                </c:pt>
                <c:pt idx="119">
                  <c:v>5414.3180320384981</c:v>
                </c:pt>
                <c:pt idx="120">
                  <c:v>5414.3180320384981</c:v>
                </c:pt>
                <c:pt idx="121">
                  <c:v>5414.3180320384981</c:v>
                </c:pt>
                <c:pt idx="122">
                  <c:v>5581.7711670499984</c:v>
                </c:pt>
                <c:pt idx="123">
                  <c:v>5581.7711670499984</c:v>
                </c:pt>
                <c:pt idx="124">
                  <c:v>5581.7711670499984</c:v>
                </c:pt>
                <c:pt idx="125">
                  <c:v>5581.7711670499984</c:v>
                </c:pt>
                <c:pt idx="126">
                  <c:v>5581.7711670499984</c:v>
                </c:pt>
                <c:pt idx="127">
                  <c:v>5581.7711670499984</c:v>
                </c:pt>
                <c:pt idx="128">
                  <c:v>5581.7711670499984</c:v>
                </c:pt>
                <c:pt idx="129">
                  <c:v>5581.7711670499984</c:v>
                </c:pt>
                <c:pt idx="130">
                  <c:v>5581.7711670499984</c:v>
                </c:pt>
                <c:pt idx="131">
                  <c:v>5581.7711670499984</c:v>
                </c:pt>
                <c:pt idx="132">
                  <c:v>5581.7711670499984</c:v>
                </c:pt>
                <c:pt idx="133">
                  <c:v>5581.7711670499984</c:v>
                </c:pt>
                <c:pt idx="134">
                  <c:v>5581.7711670499984</c:v>
                </c:pt>
                <c:pt idx="135">
                  <c:v>5581.7711670499984</c:v>
                </c:pt>
                <c:pt idx="136">
                  <c:v>5581.7711670499984</c:v>
                </c:pt>
                <c:pt idx="137">
                  <c:v>5581.7711670499984</c:v>
                </c:pt>
                <c:pt idx="138">
                  <c:v>5581.7711670499984</c:v>
                </c:pt>
                <c:pt idx="139">
                  <c:v>5581.7711670499984</c:v>
                </c:pt>
                <c:pt idx="140">
                  <c:v>5581.7711670499984</c:v>
                </c:pt>
                <c:pt idx="141">
                  <c:v>5581.7711670499984</c:v>
                </c:pt>
                <c:pt idx="142">
                  <c:v>5581.7711670499984</c:v>
                </c:pt>
                <c:pt idx="143">
                  <c:v>5581.7711670499984</c:v>
                </c:pt>
                <c:pt idx="144">
                  <c:v>5581.7711670499984</c:v>
                </c:pt>
                <c:pt idx="145">
                  <c:v>5581.7711670499984</c:v>
                </c:pt>
                <c:pt idx="146">
                  <c:v>5581.7711670499984</c:v>
                </c:pt>
                <c:pt idx="147">
                  <c:v>5581.7711670499984</c:v>
                </c:pt>
                <c:pt idx="148">
                  <c:v>5581.7711670499984</c:v>
                </c:pt>
                <c:pt idx="149">
                  <c:v>5581.7711670499984</c:v>
                </c:pt>
                <c:pt idx="150">
                  <c:v>5581.7711670499984</c:v>
                </c:pt>
                <c:pt idx="151">
                  <c:v>5581.7711670499984</c:v>
                </c:pt>
                <c:pt idx="152">
                  <c:v>5581.7711670499984</c:v>
                </c:pt>
                <c:pt idx="153">
                  <c:v>5581.7711670499984</c:v>
                </c:pt>
                <c:pt idx="154">
                  <c:v>5581.7711670499984</c:v>
                </c:pt>
                <c:pt idx="155">
                  <c:v>5581.7711670499984</c:v>
                </c:pt>
                <c:pt idx="156">
                  <c:v>5581.7711670499984</c:v>
                </c:pt>
                <c:pt idx="157">
                  <c:v>5581.7711670499984</c:v>
                </c:pt>
                <c:pt idx="158">
                  <c:v>5581.7711670499984</c:v>
                </c:pt>
                <c:pt idx="159">
                  <c:v>5581.7711670499984</c:v>
                </c:pt>
                <c:pt idx="160">
                  <c:v>5581.7711670499984</c:v>
                </c:pt>
                <c:pt idx="161">
                  <c:v>5581.7711670499984</c:v>
                </c:pt>
                <c:pt idx="162">
                  <c:v>5581.7711670499984</c:v>
                </c:pt>
                <c:pt idx="163">
                  <c:v>5581.7711670499984</c:v>
                </c:pt>
                <c:pt idx="164">
                  <c:v>5581.7711670499984</c:v>
                </c:pt>
                <c:pt idx="165">
                  <c:v>5581.7711670499984</c:v>
                </c:pt>
                <c:pt idx="166">
                  <c:v>5581.7711670499984</c:v>
                </c:pt>
                <c:pt idx="167">
                  <c:v>5581.7711670499984</c:v>
                </c:pt>
                <c:pt idx="168">
                  <c:v>5581.7711670499984</c:v>
                </c:pt>
                <c:pt idx="169">
                  <c:v>5581.7711670499984</c:v>
                </c:pt>
                <c:pt idx="170">
                  <c:v>5581.7711670499984</c:v>
                </c:pt>
                <c:pt idx="171">
                  <c:v>5581.7711670499984</c:v>
                </c:pt>
                <c:pt idx="172">
                  <c:v>5581.7711670499984</c:v>
                </c:pt>
                <c:pt idx="173">
                  <c:v>5581.7711670499984</c:v>
                </c:pt>
                <c:pt idx="174">
                  <c:v>5581.7711670499984</c:v>
                </c:pt>
                <c:pt idx="175">
                  <c:v>5581.7711670499984</c:v>
                </c:pt>
                <c:pt idx="176">
                  <c:v>5581.7711670499984</c:v>
                </c:pt>
                <c:pt idx="177">
                  <c:v>5581.7711670499984</c:v>
                </c:pt>
                <c:pt idx="178">
                  <c:v>5581.7711670499984</c:v>
                </c:pt>
                <c:pt idx="179">
                  <c:v>5581.7711670499984</c:v>
                </c:pt>
                <c:pt idx="180">
                  <c:v>5581.7711670499984</c:v>
                </c:pt>
                <c:pt idx="181">
                  <c:v>5581.7711670499984</c:v>
                </c:pt>
                <c:pt idx="182">
                  <c:v>5581.7711670499984</c:v>
                </c:pt>
                <c:pt idx="183">
                  <c:v>5581.7711670499984</c:v>
                </c:pt>
                <c:pt idx="184">
                  <c:v>5581.7711670499984</c:v>
                </c:pt>
                <c:pt idx="185">
                  <c:v>5581.7711670499984</c:v>
                </c:pt>
                <c:pt idx="186">
                  <c:v>5581.7711670499984</c:v>
                </c:pt>
                <c:pt idx="187">
                  <c:v>5581.7711670499984</c:v>
                </c:pt>
                <c:pt idx="188">
                  <c:v>5581.7711670499984</c:v>
                </c:pt>
                <c:pt idx="189">
                  <c:v>5581.7711670499984</c:v>
                </c:pt>
                <c:pt idx="190">
                  <c:v>5581.7711670499984</c:v>
                </c:pt>
                <c:pt idx="191">
                  <c:v>5581.7711670499984</c:v>
                </c:pt>
                <c:pt idx="192">
                  <c:v>5581.7711670499984</c:v>
                </c:pt>
                <c:pt idx="193">
                  <c:v>5581.7711670499984</c:v>
                </c:pt>
                <c:pt idx="194">
                  <c:v>5581.7711670499984</c:v>
                </c:pt>
                <c:pt idx="195">
                  <c:v>5581.7711670499984</c:v>
                </c:pt>
                <c:pt idx="196">
                  <c:v>5581.7711670499984</c:v>
                </c:pt>
                <c:pt idx="197">
                  <c:v>5581.7711670499984</c:v>
                </c:pt>
                <c:pt idx="198">
                  <c:v>5581.7711670499984</c:v>
                </c:pt>
                <c:pt idx="199">
                  <c:v>5581.7711670499984</c:v>
                </c:pt>
                <c:pt idx="200">
                  <c:v>5581.7711670499984</c:v>
                </c:pt>
                <c:pt idx="201">
                  <c:v>5581.7711670499984</c:v>
                </c:pt>
                <c:pt idx="202">
                  <c:v>5581.7711670499984</c:v>
                </c:pt>
                <c:pt idx="203">
                  <c:v>5581.7711670499984</c:v>
                </c:pt>
                <c:pt idx="204">
                  <c:v>5581.7711670499984</c:v>
                </c:pt>
                <c:pt idx="205">
                  <c:v>5581.7711670499984</c:v>
                </c:pt>
                <c:pt idx="206">
                  <c:v>5581.7711670499984</c:v>
                </c:pt>
                <c:pt idx="207">
                  <c:v>5581.7711670499984</c:v>
                </c:pt>
                <c:pt idx="208">
                  <c:v>5581.7711670499984</c:v>
                </c:pt>
                <c:pt idx="209">
                  <c:v>5581.7711670499984</c:v>
                </c:pt>
                <c:pt idx="210">
                  <c:v>5581.7711670499984</c:v>
                </c:pt>
                <c:pt idx="211">
                  <c:v>5581.7711670499984</c:v>
                </c:pt>
                <c:pt idx="212">
                  <c:v>5581.7711670499984</c:v>
                </c:pt>
                <c:pt idx="213">
                  <c:v>5581.7711670499984</c:v>
                </c:pt>
                <c:pt idx="214">
                  <c:v>5581.7711670499984</c:v>
                </c:pt>
                <c:pt idx="215">
                  <c:v>5581.7711670499984</c:v>
                </c:pt>
                <c:pt idx="216">
                  <c:v>5581.7711670499984</c:v>
                </c:pt>
                <c:pt idx="217">
                  <c:v>5581.7711670499984</c:v>
                </c:pt>
                <c:pt idx="218">
                  <c:v>5581.7711670499984</c:v>
                </c:pt>
                <c:pt idx="219">
                  <c:v>5581.7711670499984</c:v>
                </c:pt>
                <c:pt idx="220">
                  <c:v>5581.7711670499984</c:v>
                </c:pt>
                <c:pt idx="221">
                  <c:v>5581.7711670499984</c:v>
                </c:pt>
                <c:pt idx="222">
                  <c:v>5754.403264999999</c:v>
                </c:pt>
                <c:pt idx="223">
                  <c:v>5754.403264999999</c:v>
                </c:pt>
                <c:pt idx="224">
                  <c:v>5754.403264999999</c:v>
                </c:pt>
                <c:pt idx="225">
                  <c:v>5754.403264999999</c:v>
                </c:pt>
                <c:pt idx="226">
                  <c:v>5754.403264999999</c:v>
                </c:pt>
                <c:pt idx="227">
                  <c:v>5754.403264999999</c:v>
                </c:pt>
                <c:pt idx="228">
                  <c:v>5754.403264999999</c:v>
                </c:pt>
                <c:pt idx="229">
                  <c:v>5754.403264999999</c:v>
                </c:pt>
                <c:pt idx="230">
                  <c:v>5754.403264999999</c:v>
                </c:pt>
                <c:pt idx="231">
                  <c:v>5754.403264999999</c:v>
                </c:pt>
                <c:pt idx="232">
                  <c:v>5754.403264999999</c:v>
                </c:pt>
                <c:pt idx="233">
                  <c:v>5754.403264999999</c:v>
                </c:pt>
                <c:pt idx="234">
                  <c:v>5754.403264999999</c:v>
                </c:pt>
                <c:pt idx="235">
                  <c:v>5754.403264999999</c:v>
                </c:pt>
                <c:pt idx="236">
                  <c:v>5754.403264999999</c:v>
                </c:pt>
                <c:pt idx="237">
                  <c:v>5754.403264999999</c:v>
                </c:pt>
                <c:pt idx="238">
                  <c:v>5754.403264999999</c:v>
                </c:pt>
                <c:pt idx="239">
                  <c:v>5754.403264999999</c:v>
                </c:pt>
                <c:pt idx="240">
                  <c:v>5754.403264999999</c:v>
                </c:pt>
                <c:pt idx="241">
                  <c:v>5754.403264999999</c:v>
                </c:pt>
                <c:pt idx="242">
                  <c:v>5754.403264999999</c:v>
                </c:pt>
                <c:pt idx="243">
                  <c:v>5754.403264999999</c:v>
                </c:pt>
                <c:pt idx="244">
                  <c:v>5754.403264999999</c:v>
                </c:pt>
                <c:pt idx="245">
                  <c:v>5754.403264999999</c:v>
                </c:pt>
                <c:pt idx="246">
                  <c:v>5754.403264999999</c:v>
                </c:pt>
                <c:pt idx="247">
                  <c:v>5754.403264999999</c:v>
                </c:pt>
                <c:pt idx="248">
                  <c:v>5754.403264999999</c:v>
                </c:pt>
                <c:pt idx="249">
                  <c:v>5754.403264999999</c:v>
                </c:pt>
                <c:pt idx="250">
                  <c:v>5754.403264999999</c:v>
                </c:pt>
                <c:pt idx="251">
                  <c:v>5754.403264999999</c:v>
                </c:pt>
                <c:pt idx="252">
                  <c:v>5754.403264999999</c:v>
                </c:pt>
                <c:pt idx="253">
                  <c:v>5754.403264999999</c:v>
                </c:pt>
                <c:pt idx="254">
                  <c:v>5754.403264999999</c:v>
                </c:pt>
                <c:pt idx="255">
                  <c:v>5754.403264999999</c:v>
                </c:pt>
                <c:pt idx="256">
                  <c:v>5754.403264999999</c:v>
                </c:pt>
                <c:pt idx="257">
                  <c:v>5754.403264999999</c:v>
                </c:pt>
                <c:pt idx="258">
                  <c:v>5754.403264999999</c:v>
                </c:pt>
                <c:pt idx="259">
                  <c:v>5754.403264999999</c:v>
                </c:pt>
                <c:pt idx="260">
                  <c:v>5754.403264999999</c:v>
                </c:pt>
                <c:pt idx="261">
                  <c:v>5754.403264999999</c:v>
                </c:pt>
                <c:pt idx="262">
                  <c:v>5754.403264999999</c:v>
                </c:pt>
                <c:pt idx="263">
                  <c:v>5754.403264999999</c:v>
                </c:pt>
                <c:pt idx="264">
                  <c:v>5754.403264999999</c:v>
                </c:pt>
                <c:pt idx="265">
                  <c:v>5754.403264999999</c:v>
                </c:pt>
                <c:pt idx="266">
                  <c:v>5754.403264999999</c:v>
                </c:pt>
                <c:pt idx="267">
                  <c:v>5754.403264999999</c:v>
                </c:pt>
                <c:pt idx="268">
                  <c:v>5754.403264999999</c:v>
                </c:pt>
                <c:pt idx="269">
                  <c:v>5754.403264999999</c:v>
                </c:pt>
                <c:pt idx="270">
                  <c:v>5754.403264999999</c:v>
                </c:pt>
                <c:pt idx="271">
                  <c:v>5754.403264999999</c:v>
                </c:pt>
                <c:pt idx="272">
                  <c:v>5754.403264999999</c:v>
                </c:pt>
                <c:pt idx="273">
                  <c:v>5754.403264999999</c:v>
                </c:pt>
                <c:pt idx="274">
                  <c:v>5754.403264999999</c:v>
                </c:pt>
                <c:pt idx="275">
                  <c:v>5754.403264999999</c:v>
                </c:pt>
                <c:pt idx="276">
                  <c:v>5754.403264999999</c:v>
                </c:pt>
                <c:pt idx="277">
                  <c:v>5754.403264999999</c:v>
                </c:pt>
                <c:pt idx="278">
                  <c:v>5754.403264999999</c:v>
                </c:pt>
                <c:pt idx="279">
                  <c:v>5754.403264999999</c:v>
                </c:pt>
                <c:pt idx="280">
                  <c:v>5754.403264999999</c:v>
                </c:pt>
                <c:pt idx="281">
                  <c:v>5754.403264999999</c:v>
                </c:pt>
                <c:pt idx="282">
                  <c:v>5754.403264999999</c:v>
                </c:pt>
                <c:pt idx="283">
                  <c:v>5754.403264999999</c:v>
                </c:pt>
                <c:pt idx="284">
                  <c:v>5754.403264999999</c:v>
                </c:pt>
                <c:pt idx="285">
                  <c:v>5754.403264999999</c:v>
                </c:pt>
                <c:pt idx="286">
                  <c:v>5754.403264999999</c:v>
                </c:pt>
                <c:pt idx="287">
                  <c:v>5754.403264999999</c:v>
                </c:pt>
                <c:pt idx="288">
                  <c:v>5754.403264999999</c:v>
                </c:pt>
                <c:pt idx="289">
                  <c:v>5754.403264999999</c:v>
                </c:pt>
                <c:pt idx="290">
                  <c:v>5754.403264999999</c:v>
                </c:pt>
                <c:pt idx="291">
                  <c:v>5754.403264999999</c:v>
                </c:pt>
                <c:pt idx="292">
                  <c:v>5754.403264999999</c:v>
                </c:pt>
                <c:pt idx="293">
                  <c:v>5754.403264999999</c:v>
                </c:pt>
                <c:pt idx="294">
                  <c:v>5754.403264999999</c:v>
                </c:pt>
                <c:pt idx="295">
                  <c:v>5754.403264999999</c:v>
                </c:pt>
                <c:pt idx="296">
                  <c:v>5754.403264999999</c:v>
                </c:pt>
                <c:pt idx="297">
                  <c:v>5754.403264999999</c:v>
                </c:pt>
                <c:pt idx="298">
                  <c:v>5754.403264999999</c:v>
                </c:pt>
                <c:pt idx="299">
                  <c:v>5754.403264999999</c:v>
                </c:pt>
                <c:pt idx="300">
                  <c:v>5754.403264999999</c:v>
                </c:pt>
                <c:pt idx="301">
                  <c:v>5754.403264999999</c:v>
                </c:pt>
                <c:pt idx="302">
                  <c:v>5754.403264999999</c:v>
                </c:pt>
                <c:pt idx="303">
                  <c:v>5754.403264999999</c:v>
                </c:pt>
                <c:pt idx="304">
                  <c:v>5754.403264999999</c:v>
                </c:pt>
                <c:pt idx="305">
                  <c:v>5754.403264999999</c:v>
                </c:pt>
                <c:pt idx="306">
                  <c:v>5754.403264999999</c:v>
                </c:pt>
                <c:pt idx="307">
                  <c:v>5754.403264999999</c:v>
                </c:pt>
                <c:pt idx="308">
                  <c:v>5754.403264999999</c:v>
                </c:pt>
                <c:pt idx="309">
                  <c:v>5754.403264999999</c:v>
                </c:pt>
                <c:pt idx="310">
                  <c:v>5754.403264999999</c:v>
                </c:pt>
                <c:pt idx="311">
                  <c:v>5754.403264999999</c:v>
                </c:pt>
                <c:pt idx="312">
                  <c:v>5754.403264999999</c:v>
                </c:pt>
                <c:pt idx="313">
                  <c:v>5754.403264999999</c:v>
                </c:pt>
                <c:pt idx="314">
                  <c:v>5754.403264999999</c:v>
                </c:pt>
                <c:pt idx="315">
                  <c:v>5754.403264999999</c:v>
                </c:pt>
                <c:pt idx="316">
                  <c:v>5754.403264999999</c:v>
                </c:pt>
                <c:pt idx="317">
                  <c:v>5754.403264999999</c:v>
                </c:pt>
                <c:pt idx="318">
                  <c:v>5754.403264999999</c:v>
                </c:pt>
                <c:pt idx="319">
                  <c:v>5754.403264999999</c:v>
                </c:pt>
                <c:pt idx="320">
                  <c:v>5754.403264999999</c:v>
                </c:pt>
                <c:pt idx="321">
                  <c:v>5754.403264999999</c:v>
                </c:pt>
                <c:pt idx="322">
                  <c:v>5754.403264999999</c:v>
                </c:pt>
                <c:pt idx="323">
                  <c:v>5932.374499999999</c:v>
                </c:pt>
                <c:pt idx="324">
                  <c:v>5932.374499999999</c:v>
                </c:pt>
                <c:pt idx="325">
                  <c:v>5932.374499999999</c:v>
                </c:pt>
                <c:pt idx="326">
                  <c:v>5932.374499999999</c:v>
                </c:pt>
                <c:pt idx="327">
                  <c:v>5932.374499999999</c:v>
                </c:pt>
                <c:pt idx="328">
                  <c:v>5932.374499999999</c:v>
                </c:pt>
                <c:pt idx="329">
                  <c:v>5932.374499999999</c:v>
                </c:pt>
                <c:pt idx="330">
                  <c:v>5932.374499999999</c:v>
                </c:pt>
                <c:pt idx="331">
                  <c:v>5932.374499999999</c:v>
                </c:pt>
                <c:pt idx="332">
                  <c:v>5932.374499999999</c:v>
                </c:pt>
                <c:pt idx="333">
                  <c:v>5932.374499999999</c:v>
                </c:pt>
                <c:pt idx="334">
                  <c:v>5932.374499999999</c:v>
                </c:pt>
                <c:pt idx="335">
                  <c:v>5932.374499999999</c:v>
                </c:pt>
                <c:pt idx="336">
                  <c:v>5932.374499999999</c:v>
                </c:pt>
                <c:pt idx="337">
                  <c:v>5932.374499999999</c:v>
                </c:pt>
                <c:pt idx="338">
                  <c:v>5932.374499999999</c:v>
                </c:pt>
                <c:pt idx="339">
                  <c:v>5932.374499999999</c:v>
                </c:pt>
                <c:pt idx="340">
                  <c:v>5932.374499999999</c:v>
                </c:pt>
                <c:pt idx="341">
                  <c:v>5932.374499999999</c:v>
                </c:pt>
                <c:pt idx="342">
                  <c:v>5932.374499999999</c:v>
                </c:pt>
                <c:pt idx="343">
                  <c:v>5932.374499999999</c:v>
                </c:pt>
                <c:pt idx="344">
                  <c:v>5932.374499999999</c:v>
                </c:pt>
                <c:pt idx="345">
                  <c:v>5932.374499999999</c:v>
                </c:pt>
                <c:pt idx="346">
                  <c:v>5932.374499999999</c:v>
                </c:pt>
                <c:pt idx="347">
                  <c:v>5932.374499999999</c:v>
                </c:pt>
                <c:pt idx="348">
                  <c:v>5932.374499999999</c:v>
                </c:pt>
                <c:pt idx="349">
                  <c:v>5932.374499999999</c:v>
                </c:pt>
                <c:pt idx="350">
                  <c:v>5932.374499999999</c:v>
                </c:pt>
                <c:pt idx="351">
                  <c:v>5932.374499999999</c:v>
                </c:pt>
                <c:pt idx="352">
                  <c:v>5932.374499999999</c:v>
                </c:pt>
                <c:pt idx="353">
                  <c:v>5932.374499999999</c:v>
                </c:pt>
                <c:pt idx="354">
                  <c:v>5932.374499999999</c:v>
                </c:pt>
                <c:pt idx="355">
                  <c:v>5932.374499999999</c:v>
                </c:pt>
                <c:pt idx="356">
                  <c:v>5932.374499999999</c:v>
                </c:pt>
                <c:pt idx="357">
                  <c:v>5932.374499999999</c:v>
                </c:pt>
                <c:pt idx="358">
                  <c:v>5932.374499999999</c:v>
                </c:pt>
                <c:pt idx="359">
                  <c:v>5932.374499999999</c:v>
                </c:pt>
                <c:pt idx="360">
                  <c:v>5932.374499999999</c:v>
                </c:pt>
                <c:pt idx="361">
                  <c:v>5932.374499999999</c:v>
                </c:pt>
                <c:pt idx="362">
                  <c:v>5932.374499999999</c:v>
                </c:pt>
                <c:pt idx="363">
                  <c:v>5932.374499999999</c:v>
                </c:pt>
                <c:pt idx="364">
                  <c:v>5932.374499999999</c:v>
                </c:pt>
                <c:pt idx="365">
                  <c:v>5932.374499999999</c:v>
                </c:pt>
                <c:pt idx="366">
                  <c:v>5932.374499999999</c:v>
                </c:pt>
                <c:pt idx="367">
                  <c:v>5932.374499999999</c:v>
                </c:pt>
                <c:pt idx="368">
                  <c:v>5932.374499999999</c:v>
                </c:pt>
                <c:pt idx="369">
                  <c:v>5932.374499999999</c:v>
                </c:pt>
                <c:pt idx="370">
                  <c:v>5932.374499999999</c:v>
                </c:pt>
                <c:pt idx="371">
                  <c:v>5932.374499999999</c:v>
                </c:pt>
                <c:pt idx="372">
                  <c:v>5932.374499999999</c:v>
                </c:pt>
                <c:pt idx="373">
                  <c:v>5932.374499999999</c:v>
                </c:pt>
                <c:pt idx="374">
                  <c:v>5932.374499999999</c:v>
                </c:pt>
                <c:pt idx="375">
                  <c:v>5932.374499999999</c:v>
                </c:pt>
                <c:pt idx="376">
                  <c:v>5932.374499999999</c:v>
                </c:pt>
                <c:pt idx="377">
                  <c:v>5932.374499999999</c:v>
                </c:pt>
                <c:pt idx="378">
                  <c:v>5932.374499999999</c:v>
                </c:pt>
                <c:pt idx="379">
                  <c:v>5932.374499999999</c:v>
                </c:pt>
                <c:pt idx="380">
                  <c:v>5932.374499999999</c:v>
                </c:pt>
                <c:pt idx="381">
                  <c:v>5932.374499999999</c:v>
                </c:pt>
                <c:pt idx="382">
                  <c:v>5932.374499999999</c:v>
                </c:pt>
                <c:pt idx="383">
                  <c:v>5932.374499999999</c:v>
                </c:pt>
                <c:pt idx="384">
                  <c:v>5932.374499999999</c:v>
                </c:pt>
                <c:pt idx="385">
                  <c:v>5932.374499999999</c:v>
                </c:pt>
                <c:pt idx="386">
                  <c:v>5932.374499999999</c:v>
                </c:pt>
                <c:pt idx="387">
                  <c:v>5932.374499999999</c:v>
                </c:pt>
                <c:pt idx="388">
                  <c:v>5932.374499999999</c:v>
                </c:pt>
                <c:pt idx="389">
                  <c:v>5932.374499999999</c:v>
                </c:pt>
                <c:pt idx="390">
                  <c:v>5932.374499999999</c:v>
                </c:pt>
                <c:pt idx="391">
                  <c:v>5932.374499999999</c:v>
                </c:pt>
                <c:pt idx="392">
                  <c:v>5932.374499999999</c:v>
                </c:pt>
                <c:pt idx="393">
                  <c:v>5932.374499999999</c:v>
                </c:pt>
                <c:pt idx="394">
                  <c:v>5932.374499999999</c:v>
                </c:pt>
                <c:pt idx="395">
                  <c:v>5932.374499999999</c:v>
                </c:pt>
                <c:pt idx="396">
                  <c:v>5932.374499999999</c:v>
                </c:pt>
                <c:pt idx="397">
                  <c:v>5932.374499999999</c:v>
                </c:pt>
                <c:pt idx="398">
                  <c:v>5932.374499999999</c:v>
                </c:pt>
                <c:pt idx="399">
                  <c:v>5932.374499999999</c:v>
                </c:pt>
                <c:pt idx="400">
                  <c:v>5932.374499999999</c:v>
                </c:pt>
                <c:pt idx="401">
                  <c:v>5932.374499999999</c:v>
                </c:pt>
                <c:pt idx="402">
                  <c:v>5932.374499999999</c:v>
                </c:pt>
                <c:pt idx="403">
                  <c:v>5932.374499999999</c:v>
                </c:pt>
                <c:pt idx="404">
                  <c:v>5932.374499999999</c:v>
                </c:pt>
                <c:pt idx="405">
                  <c:v>5932.374499999999</c:v>
                </c:pt>
                <c:pt idx="406">
                  <c:v>5932.374499999999</c:v>
                </c:pt>
                <c:pt idx="407">
                  <c:v>5932.374499999999</c:v>
                </c:pt>
                <c:pt idx="408">
                  <c:v>5932.374499999999</c:v>
                </c:pt>
                <c:pt idx="409">
                  <c:v>5932.374499999999</c:v>
                </c:pt>
                <c:pt idx="410">
                  <c:v>5932.374499999999</c:v>
                </c:pt>
                <c:pt idx="411">
                  <c:v>5932.374499999999</c:v>
                </c:pt>
                <c:pt idx="412">
                  <c:v>5932.374499999999</c:v>
                </c:pt>
                <c:pt idx="413">
                  <c:v>5932.374499999999</c:v>
                </c:pt>
                <c:pt idx="414">
                  <c:v>5932.374499999999</c:v>
                </c:pt>
                <c:pt idx="415">
                  <c:v>5932.374499999999</c:v>
                </c:pt>
                <c:pt idx="416">
                  <c:v>5932.374499999999</c:v>
                </c:pt>
                <c:pt idx="417">
                  <c:v>5932.374499999999</c:v>
                </c:pt>
                <c:pt idx="418">
                  <c:v>5932.374499999999</c:v>
                </c:pt>
                <c:pt idx="419">
                  <c:v>5932.374499999999</c:v>
                </c:pt>
                <c:pt idx="420">
                  <c:v>5932.374499999999</c:v>
                </c:pt>
                <c:pt idx="421">
                  <c:v>5932.374499999999</c:v>
                </c:pt>
                <c:pt idx="422">
                  <c:v>5932.374499999999</c:v>
                </c:pt>
                <c:pt idx="423">
                  <c:v>5932.374499999999</c:v>
                </c:pt>
                <c:pt idx="424">
                  <c:v>5932.374499999999</c:v>
                </c:pt>
                <c:pt idx="425">
                  <c:v>6115.8499999999995</c:v>
                </c:pt>
                <c:pt idx="426">
                  <c:v>6115.8499999999995</c:v>
                </c:pt>
                <c:pt idx="427">
                  <c:v>6115.8499999999995</c:v>
                </c:pt>
                <c:pt idx="428">
                  <c:v>6115.8499999999995</c:v>
                </c:pt>
                <c:pt idx="429">
                  <c:v>6115.8499999999995</c:v>
                </c:pt>
                <c:pt idx="430">
                  <c:v>6115.8499999999995</c:v>
                </c:pt>
                <c:pt idx="431">
                  <c:v>6115.8499999999995</c:v>
                </c:pt>
                <c:pt idx="432">
                  <c:v>6115.8499999999995</c:v>
                </c:pt>
                <c:pt idx="433">
                  <c:v>6115.8499999999995</c:v>
                </c:pt>
                <c:pt idx="434">
                  <c:v>6115.8499999999995</c:v>
                </c:pt>
                <c:pt idx="435">
                  <c:v>6115.8499999999995</c:v>
                </c:pt>
                <c:pt idx="436">
                  <c:v>6115.8499999999995</c:v>
                </c:pt>
                <c:pt idx="437">
                  <c:v>6115.8499999999995</c:v>
                </c:pt>
                <c:pt idx="438">
                  <c:v>6115.8499999999995</c:v>
                </c:pt>
                <c:pt idx="439">
                  <c:v>6115.8499999999995</c:v>
                </c:pt>
                <c:pt idx="440">
                  <c:v>6115.8499999999995</c:v>
                </c:pt>
                <c:pt idx="441">
                  <c:v>6115.8499999999995</c:v>
                </c:pt>
                <c:pt idx="442">
                  <c:v>6115.8499999999995</c:v>
                </c:pt>
                <c:pt idx="443">
                  <c:v>6115.8499999999995</c:v>
                </c:pt>
                <c:pt idx="444">
                  <c:v>6115.8499999999995</c:v>
                </c:pt>
                <c:pt idx="445">
                  <c:v>6115.8499999999995</c:v>
                </c:pt>
                <c:pt idx="446">
                  <c:v>6115.8499999999995</c:v>
                </c:pt>
                <c:pt idx="447">
                  <c:v>6115.8499999999995</c:v>
                </c:pt>
                <c:pt idx="448">
                  <c:v>6115.8499999999995</c:v>
                </c:pt>
                <c:pt idx="449">
                  <c:v>6115.8499999999995</c:v>
                </c:pt>
                <c:pt idx="450">
                  <c:v>6115.8499999999995</c:v>
                </c:pt>
                <c:pt idx="451">
                  <c:v>6115.8499999999995</c:v>
                </c:pt>
                <c:pt idx="452">
                  <c:v>6115.8499999999995</c:v>
                </c:pt>
                <c:pt idx="453">
                  <c:v>6115.8499999999995</c:v>
                </c:pt>
                <c:pt idx="454">
                  <c:v>6115.8499999999995</c:v>
                </c:pt>
                <c:pt idx="455">
                  <c:v>6115.8499999999995</c:v>
                </c:pt>
                <c:pt idx="456">
                  <c:v>6115.8499999999995</c:v>
                </c:pt>
                <c:pt idx="457">
                  <c:v>6115.8499999999995</c:v>
                </c:pt>
                <c:pt idx="458">
                  <c:v>6115.8499999999995</c:v>
                </c:pt>
                <c:pt idx="459">
                  <c:v>6115.8499999999995</c:v>
                </c:pt>
                <c:pt idx="460">
                  <c:v>6115.8499999999995</c:v>
                </c:pt>
                <c:pt idx="461">
                  <c:v>6115.8499999999995</c:v>
                </c:pt>
                <c:pt idx="462">
                  <c:v>6115.8499999999995</c:v>
                </c:pt>
                <c:pt idx="463">
                  <c:v>6115.8499999999995</c:v>
                </c:pt>
                <c:pt idx="464">
                  <c:v>6115.8499999999995</c:v>
                </c:pt>
                <c:pt idx="465">
                  <c:v>6115.8499999999995</c:v>
                </c:pt>
                <c:pt idx="466">
                  <c:v>6115.8499999999995</c:v>
                </c:pt>
                <c:pt idx="467">
                  <c:v>6115.8499999999995</c:v>
                </c:pt>
                <c:pt idx="468">
                  <c:v>6115.8499999999995</c:v>
                </c:pt>
                <c:pt idx="469">
                  <c:v>6115.8499999999995</c:v>
                </c:pt>
                <c:pt idx="470">
                  <c:v>6115.8499999999995</c:v>
                </c:pt>
                <c:pt idx="471">
                  <c:v>6115.8499999999995</c:v>
                </c:pt>
                <c:pt idx="472">
                  <c:v>6115.8499999999995</c:v>
                </c:pt>
                <c:pt idx="473">
                  <c:v>6115.8499999999995</c:v>
                </c:pt>
                <c:pt idx="474">
                  <c:v>6115.8499999999995</c:v>
                </c:pt>
                <c:pt idx="475">
                  <c:v>6115.8499999999995</c:v>
                </c:pt>
                <c:pt idx="476">
                  <c:v>6115.8499999999995</c:v>
                </c:pt>
                <c:pt idx="477">
                  <c:v>6115.8499999999995</c:v>
                </c:pt>
                <c:pt idx="478">
                  <c:v>6115.8499999999995</c:v>
                </c:pt>
                <c:pt idx="479">
                  <c:v>6115.8499999999995</c:v>
                </c:pt>
                <c:pt idx="480">
                  <c:v>6115.8499999999995</c:v>
                </c:pt>
                <c:pt idx="481">
                  <c:v>6115.8499999999995</c:v>
                </c:pt>
                <c:pt idx="482">
                  <c:v>6115.8499999999995</c:v>
                </c:pt>
                <c:pt idx="483">
                  <c:v>6115.8499999999995</c:v>
                </c:pt>
                <c:pt idx="484">
                  <c:v>6115.8499999999995</c:v>
                </c:pt>
                <c:pt idx="485">
                  <c:v>6115.8499999999995</c:v>
                </c:pt>
                <c:pt idx="486">
                  <c:v>6115.8499999999995</c:v>
                </c:pt>
                <c:pt idx="487">
                  <c:v>6115.8499999999995</c:v>
                </c:pt>
                <c:pt idx="488">
                  <c:v>6115.8499999999995</c:v>
                </c:pt>
                <c:pt idx="489">
                  <c:v>6115.8499999999995</c:v>
                </c:pt>
                <c:pt idx="490">
                  <c:v>6115.8499999999995</c:v>
                </c:pt>
                <c:pt idx="491">
                  <c:v>6115.8499999999995</c:v>
                </c:pt>
                <c:pt idx="492">
                  <c:v>6115.8499999999995</c:v>
                </c:pt>
                <c:pt idx="493">
                  <c:v>6115.8499999999995</c:v>
                </c:pt>
                <c:pt idx="494">
                  <c:v>6115.8499999999995</c:v>
                </c:pt>
                <c:pt idx="495">
                  <c:v>6115.8499999999995</c:v>
                </c:pt>
                <c:pt idx="496">
                  <c:v>6115.8499999999995</c:v>
                </c:pt>
                <c:pt idx="497">
                  <c:v>6115.8499999999995</c:v>
                </c:pt>
                <c:pt idx="498">
                  <c:v>6115.8499999999995</c:v>
                </c:pt>
                <c:pt idx="499">
                  <c:v>6115.8499999999995</c:v>
                </c:pt>
                <c:pt idx="500">
                  <c:v>6115.8499999999995</c:v>
                </c:pt>
                <c:pt idx="501">
                  <c:v>6115.8499999999995</c:v>
                </c:pt>
                <c:pt idx="502">
                  <c:v>6115.8499999999995</c:v>
                </c:pt>
                <c:pt idx="503">
                  <c:v>6115.8499999999995</c:v>
                </c:pt>
                <c:pt idx="504">
                  <c:v>6115.8499999999995</c:v>
                </c:pt>
                <c:pt idx="505">
                  <c:v>6115.8499999999995</c:v>
                </c:pt>
                <c:pt idx="506">
                  <c:v>6115.8499999999995</c:v>
                </c:pt>
                <c:pt idx="507">
                  <c:v>6115.8499999999995</c:v>
                </c:pt>
                <c:pt idx="508">
                  <c:v>6115.8499999999995</c:v>
                </c:pt>
                <c:pt idx="509">
                  <c:v>6115.8499999999995</c:v>
                </c:pt>
                <c:pt idx="510">
                  <c:v>6115.8499999999995</c:v>
                </c:pt>
                <c:pt idx="511">
                  <c:v>6115.8499999999995</c:v>
                </c:pt>
                <c:pt idx="512">
                  <c:v>6115.8499999999995</c:v>
                </c:pt>
                <c:pt idx="513">
                  <c:v>6115.8499999999995</c:v>
                </c:pt>
                <c:pt idx="514">
                  <c:v>6115.8499999999995</c:v>
                </c:pt>
                <c:pt idx="515">
                  <c:v>6115.8499999999995</c:v>
                </c:pt>
                <c:pt idx="516">
                  <c:v>6115.8499999999995</c:v>
                </c:pt>
                <c:pt idx="517">
                  <c:v>6115.8499999999995</c:v>
                </c:pt>
                <c:pt idx="518">
                  <c:v>6115.8499999999995</c:v>
                </c:pt>
                <c:pt idx="519">
                  <c:v>6115.8499999999995</c:v>
                </c:pt>
                <c:pt idx="520">
                  <c:v>6115.8499999999995</c:v>
                </c:pt>
                <c:pt idx="521">
                  <c:v>6115.8499999999995</c:v>
                </c:pt>
                <c:pt idx="522">
                  <c:v>6115.8499999999995</c:v>
                </c:pt>
                <c:pt idx="523">
                  <c:v>6115.8499999999995</c:v>
                </c:pt>
                <c:pt idx="524">
                  <c:v>6305</c:v>
                </c:pt>
                <c:pt idx="525">
                  <c:v>6305</c:v>
                </c:pt>
                <c:pt idx="526">
                  <c:v>6305</c:v>
                </c:pt>
                <c:pt idx="527">
                  <c:v>6305</c:v>
                </c:pt>
                <c:pt idx="528">
                  <c:v>6305</c:v>
                </c:pt>
                <c:pt idx="529">
                  <c:v>6305</c:v>
                </c:pt>
                <c:pt idx="530">
                  <c:v>6305</c:v>
                </c:pt>
                <c:pt idx="531">
                  <c:v>6305</c:v>
                </c:pt>
                <c:pt idx="532">
                  <c:v>6305</c:v>
                </c:pt>
                <c:pt idx="533">
                  <c:v>6305</c:v>
                </c:pt>
                <c:pt idx="534">
                  <c:v>6305</c:v>
                </c:pt>
                <c:pt idx="535">
                  <c:v>6305</c:v>
                </c:pt>
                <c:pt idx="536">
                  <c:v>6305</c:v>
                </c:pt>
                <c:pt idx="537">
                  <c:v>6305</c:v>
                </c:pt>
                <c:pt idx="538">
                  <c:v>6305</c:v>
                </c:pt>
                <c:pt idx="539">
                  <c:v>6305</c:v>
                </c:pt>
                <c:pt idx="540">
                  <c:v>6305</c:v>
                </c:pt>
                <c:pt idx="541">
                  <c:v>6305</c:v>
                </c:pt>
                <c:pt idx="542">
                  <c:v>6305</c:v>
                </c:pt>
                <c:pt idx="543">
                  <c:v>6305</c:v>
                </c:pt>
                <c:pt idx="544">
                  <c:v>6305</c:v>
                </c:pt>
                <c:pt idx="545">
                  <c:v>6305</c:v>
                </c:pt>
                <c:pt idx="546">
                  <c:v>6305</c:v>
                </c:pt>
                <c:pt idx="547">
                  <c:v>6305</c:v>
                </c:pt>
                <c:pt idx="548">
                  <c:v>6305</c:v>
                </c:pt>
                <c:pt idx="549">
                  <c:v>6305</c:v>
                </c:pt>
                <c:pt idx="550">
                  <c:v>6305</c:v>
                </c:pt>
                <c:pt idx="551">
                  <c:v>6305</c:v>
                </c:pt>
                <c:pt idx="552">
                  <c:v>6305</c:v>
                </c:pt>
                <c:pt idx="553">
                  <c:v>6305</c:v>
                </c:pt>
                <c:pt idx="554">
                  <c:v>6305</c:v>
                </c:pt>
                <c:pt idx="555">
                  <c:v>6305</c:v>
                </c:pt>
                <c:pt idx="556">
                  <c:v>6305</c:v>
                </c:pt>
                <c:pt idx="557">
                  <c:v>6305</c:v>
                </c:pt>
                <c:pt idx="558">
                  <c:v>6305</c:v>
                </c:pt>
                <c:pt idx="559">
                  <c:v>6305</c:v>
                </c:pt>
                <c:pt idx="560">
                  <c:v>6305</c:v>
                </c:pt>
                <c:pt idx="561">
                  <c:v>6305</c:v>
                </c:pt>
                <c:pt idx="562">
                  <c:v>6305</c:v>
                </c:pt>
                <c:pt idx="563">
                  <c:v>6305</c:v>
                </c:pt>
                <c:pt idx="564">
                  <c:v>6305</c:v>
                </c:pt>
                <c:pt idx="565">
                  <c:v>6305</c:v>
                </c:pt>
                <c:pt idx="566">
                  <c:v>6305</c:v>
                </c:pt>
                <c:pt idx="567">
                  <c:v>6305</c:v>
                </c:pt>
                <c:pt idx="568">
                  <c:v>6305</c:v>
                </c:pt>
                <c:pt idx="569">
                  <c:v>6305</c:v>
                </c:pt>
                <c:pt idx="570">
                  <c:v>6305</c:v>
                </c:pt>
                <c:pt idx="571">
                  <c:v>6305</c:v>
                </c:pt>
                <c:pt idx="572">
                  <c:v>6305</c:v>
                </c:pt>
                <c:pt idx="573">
                  <c:v>6305</c:v>
                </c:pt>
                <c:pt idx="574">
                  <c:v>6305</c:v>
                </c:pt>
                <c:pt idx="575">
                  <c:v>6305</c:v>
                </c:pt>
                <c:pt idx="576">
                  <c:v>6305</c:v>
                </c:pt>
                <c:pt idx="577">
                  <c:v>6305</c:v>
                </c:pt>
                <c:pt idx="578">
                  <c:v>6305</c:v>
                </c:pt>
                <c:pt idx="579">
                  <c:v>6305</c:v>
                </c:pt>
                <c:pt idx="580">
                  <c:v>6305</c:v>
                </c:pt>
                <c:pt idx="581">
                  <c:v>6305</c:v>
                </c:pt>
                <c:pt idx="582">
                  <c:v>6305</c:v>
                </c:pt>
                <c:pt idx="583">
                  <c:v>6305</c:v>
                </c:pt>
                <c:pt idx="584">
                  <c:v>6305</c:v>
                </c:pt>
                <c:pt idx="585">
                  <c:v>6305</c:v>
                </c:pt>
                <c:pt idx="586">
                  <c:v>6305</c:v>
                </c:pt>
                <c:pt idx="587">
                  <c:v>6305</c:v>
                </c:pt>
                <c:pt idx="588">
                  <c:v>6305</c:v>
                </c:pt>
                <c:pt idx="589">
                  <c:v>6305</c:v>
                </c:pt>
                <c:pt idx="590">
                  <c:v>6305</c:v>
                </c:pt>
                <c:pt idx="591">
                  <c:v>6305</c:v>
                </c:pt>
                <c:pt idx="592">
                  <c:v>6305</c:v>
                </c:pt>
                <c:pt idx="593">
                  <c:v>6305</c:v>
                </c:pt>
                <c:pt idx="594">
                  <c:v>6305</c:v>
                </c:pt>
                <c:pt idx="595">
                  <c:v>6305</c:v>
                </c:pt>
                <c:pt idx="596">
                  <c:v>6305</c:v>
                </c:pt>
                <c:pt idx="597">
                  <c:v>6305</c:v>
                </c:pt>
                <c:pt idx="598">
                  <c:v>6305</c:v>
                </c:pt>
                <c:pt idx="599">
                  <c:v>6305</c:v>
                </c:pt>
                <c:pt idx="600">
                  <c:v>6305</c:v>
                </c:pt>
                <c:pt idx="601">
                  <c:v>6305</c:v>
                </c:pt>
                <c:pt idx="602">
                  <c:v>6305</c:v>
                </c:pt>
                <c:pt idx="603">
                  <c:v>6305</c:v>
                </c:pt>
                <c:pt idx="604">
                  <c:v>6305</c:v>
                </c:pt>
                <c:pt idx="605">
                  <c:v>6305</c:v>
                </c:pt>
                <c:pt idx="606">
                  <c:v>6305</c:v>
                </c:pt>
                <c:pt idx="607">
                  <c:v>6305</c:v>
                </c:pt>
                <c:pt idx="608">
                  <c:v>6305</c:v>
                </c:pt>
                <c:pt idx="609">
                  <c:v>6305</c:v>
                </c:pt>
                <c:pt idx="610">
                  <c:v>6305</c:v>
                </c:pt>
                <c:pt idx="611">
                  <c:v>6305</c:v>
                </c:pt>
                <c:pt idx="612">
                  <c:v>6305</c:v>
                </c:pt>
                <c:pt idx="613">
                  <c:v>6305</c:v>
                </c:pt>
                <c:pt idx="614">
                  <c:v>6305</c:v>
                </c:pt>
                <c:pt idx="615">
                  <c:v>6305</c:v>
                </c:pt>
                <c:pt idx="616">
                  <c:v>6305</c:v>
                </c:pt>
                <c:pt idx="617">
                  <c:v>6305</c:v>
                </c:pt>
                <c:pt idx="618">
                  <c:v>6305</c:v>
                </c:pt>
                <c:pt idx="619">
                  <c:v>6305</c:v>
                </c:pt>
                <c:pt idx="620">
                  <c:v>6305</c:v>
                </c:pt>
                <c:pt idx="621">
                  <c:v>6305</c:v>
                </c:pt>
                <c:pt idx="622">
                  <c:v>6305</c:v>
                </c:pt>
                <c:pt idx="623">
                  <c:v>6500</c:v>
                </c:pt>
                <c:pt idx="624">
                  <c:v>6500</c:v>
                </c:pt>
                <c:pt idx="625">
                  <c:v>6500</c:v>
                </c:pt>
                <c:pt idx="626">
                  <c:v>6500</c:v>
                </c:pt>
                <c:pt idx="627">
                  <c:v>6500</c:v>
                </c:pt>
                <c:pt idx="628">
                  <c:v>6500</c:v>
                </c:pt>
                <c:pt idx="629">
                  <c:v>6500</c:v>
                </c:pt>
                <c:pt idx="630">
                  <c:v>6500</c:v>
                </c:pt>
                <c:pt idx="631">
                  <c:v>6500</c:v>
                </c:pt>
                <c:pt idx="632">
                  <c:v>6500</c:v>
                </c:pt>
                <c:pt idx="633">
                  <c:v>6500</c:v>
                </c:pt>
                <c:pt idx="634">
                  <c:v>6500</c:v>
                </c:pt>
                <c:pt idx="635">
                  <c:v>6500</c:v>
                </c:pt>
                <c:pt idx="636">
                  <c:v>6500</c:v>
                </c:pt>
                <c:pt idx="637">
                  <c:v>6500</c:v>
                </c:pt>
                <c:pt idx="638">
                  <c:v>6500</c:v>
                </c:pt>
                <c:pt idx="639">
                  <c:v>6500</c:v>
                </c:pt>
                <c:pt idx="640">
                  <c:v>6500</c:v>
                </c:pt>
                <c:pt idx="641">
                  <c:v>6500</c:v>
                </c:pt>
                <c:pt idx="642">
                  <c:v>6500</c:v>
                </c:pt>
              </c:numCache>
            </c:numRef>
          </c:val>
        </c:ser>
        <c:ser>
          <c:idx val="1"/>
          <c:order val="1"/>
          <c:tx>
            <c:strRef>
              <c:f>'new_contex_2014-03-17_23'!$C$1</c:f>
              <c:strCache>
                <c:ptCount val="1"/>
                <c:pt idx="0">
                  <c:v>CAPEX</c:v>
                </c:pt>
              </c:strCache>
            </c:strRef>
          </c:tx>
          <c:spPr>
            <a:solidFill>
              <a:schemeClr val="accent1">
                <a:lumMod val="75000"/>
                <a:alpha val="75000"/>
              </a:schemeClr>
            </a:solidFill>
          </c:spPr>
          <c:cat>
            <c:strRef>
              <c:f>'new_contex_2014-03-17_23'!$A$2:$A$644</c:f>
              <c:strCache>
                <c:ptCount val="643"/>
                <c:pt idx="0">
                  <c:v>2007-10-11</c:v>
                </c:pt>
                <c:pt idx="1">
                  <c:v>2007-10-16</c:v>
                </c:pt>
                <c:pt idx="2">
                  <c:v>2007-10-18</c:v>
                </c:pt>
                <c:pt idx="3">
                  <c:v>2007-10-23</c:v>
                </c:pt>
                <c:pt idx="4">
                  <c:v>2007-10-25</c:v>
                </c:pt>
                <c:pt idx="5">
                  <c:v>2007-10-30</c:v>
                </c:pt>
                <c:pt idx="6">
                  <c:v>2007-11-01</c:v>
                </c:pt>
                <c:pt idx="7">
                  <c:v>2007-11-06</c:v>
                </c:pt>
                <c:pt idx="8">
                  <c:v>2007-11-08</c:v>
                </c:pt>
                <c:pt idx="9">
                  <c:v>2007-11-13</c:v>
                </c:pt>
                <c:pt idx="10">
                  <c:v>2007-11-15</c:v>
                </c:pt>
                <c:pt idx="11">
                  <c:v>2007-11-20</c:v>
                </c:pt>
                <c:pt idx="12">
                  <c:v>2007-11-22</c:v>
                </c:pt>
                <c:pt idx="13">
                  <c:v>2007-11-27</c:v>
                </c:pt>
                <c:pt idx="14">
                  <c:v>2007-11-29</c:v>
                </c:pt>
                <c:pt idx="15">
                  <c:v>2007-12-04</c:v>
                </c:pt>
                <c:pt idx="16">
                  <c:v>2007-12-06</c:v>
                </c:pt>
                <c:pt idx="17">
                  <c:v>2007-12-11</c:v>
                </c:pt>
                <c:pt idx="18">
                  <c:v>2007-12-13</c:v>
                </c:pt>
                <c:pt idx="19">
                  <c:v>2007-12-18</c:v>
                </c:pt>
                <c:pt idx="20">
                  <c:v>2007-12-20</c:v>
                </c:pt>
                <c:pt idx="21">
                  <c:v>2008-01-03</c:v>
                </c:pt>
                <c:pt idx="22">
                  <c:v>2008-01-08</c:v>
                </c:pt>
                <c:pt idx="23">
                  <c:v>2008-01-10</c:v>
                </c:pt>
                <c:pt idx="24">
                  <c:v>2008-01-15</c:v>
                </c:pt>
                <c:pt idx="25">
                  <c:v>2008-01-17</c:v>
                </c:pt>
                <c:pt idx="26">
                  <c:v>2008-01-22</c:v>
                </c:pt>
                <c:pt idx="27">
                  <c:v>2008-01-24</c:v>
                </c:pt>
                <c:pt idx="28">
                  <c:v>2008-01-29</c:v>
                </c:pt>
                <c:pt idx="29">
                  <c:v>2008-01-31</c:v>
                </c:pt>
                <c:pt idx="30">
                  <c:v>2008-02-05</c:v>
                </c:pt>
                <c:pt idx="31">
                  <c:v>2008-02-07</c:v>
                </c:pt>
                <c:pt idx="32">
                  <c:v>2008-02-12</c:v>
                </c:pt>
                <c:pt idx="33">
                  <c:v>2008-02-14</c:v>
                </c:pt>
                <c:pt idx="34">
                  <c:v>2008-02-19</c:v>
                </c:pt>
                <c:pt idx="35">
                  <c:v>2008-02-21</c:v>
                </c:pt>
                <c:pt idx="36">
                  <c:v>2008-02-26</c:v>
                </c:pt>
                <c:pt idx="37">
                  <c:v>2008-02-28</c:v>
                </c:pt>
                <c:pt idx="38">
                  <c:v>2008-03-04</c:v>
                </c:pt>
                <c:pt idx="39">
                  <c:v>2008-03-06</c:v>
                </c:pt>
                <c:pt idx="40">
                  <c:v>2008-03-11</c:v>
                </c:pt>
                <c:pt idx="41">
                  <c:v>2008-03-13</c:v>
                </c:pt>
                <c:pt idx="42">
                  <c:v>2008-03-18</c:v>
                </c:pt>
                <c:pt idx="43">
                  <c:v>2008-03-20</c:v>
                </c:pt>
                <c:pt idx="44">
                  <c:v>2008-03-25</c:v>
                </c:pt>
                <c:pt idx="45">
                  <c:v>2008-03-27</c:v>
                </c:pt>
                <c:pt idx="46">
                  <c:v>2008-04-01</c:v>
                </c:pt>
                <c:pt idx="47">
                  <c:v>2008-04-03</c:v>
                </c:pt>
                <c:pt idx="48">
                  <c:v>2008-04-08</c:v>
                </c:pt>
                <c:pt idx="49">
                  <c:v>2008-04-10</c:v>
                </c:pt>
                <c:pt idx="50">
                  <c:v>2008-04-15</c:v>
                </c:pt>
                <c:pt idx="51">
                  <c:v>2008-04-17</c:v>
                </c:pt>
                <c:pt idx="52">
                  <c:v>2008-04-22</c:v>
                </c:pt>
                <c:pt idx="53">
                  <c:v>2008-04-24</c:v>
                </c:pt>
                <c:pt idx="54">
                  <c:v>2008-04-29</c:v>
                </c:pt>
                <c:pt idx="55">
                  <c:v>2008-05-06</c:v>
                </c:pt>
                <c:pt idx="56">
                  <c:v>2008-05-08</c:v>
                </c:pt>
                <c:pt idx="57">
                  <c:v>2008-05-13</c:v>
                </c:pt>
                <c:pt idx="58">
                  <c:v>2008-05-15</c:v>
                </c:pt>
                <c:pt idx="59">
                  <c:v>2008-05-20</c:v>
                </c:pt>
                <c:pt idx="60">
                  <c:v>2008-05-22</c:v>
                </c:pt>
                <c:pt idx="61">
                  <c:v>2008-05-27</c:v>
                </c:pt>
                <c:pt idx="62">
                  <c:v>2008-05-29</c:v>
                </c:pt>
                <c:pt idx="63">
                  <c:v>2008-06-03</c:v>
                </c:pt>
                <c:pt idx="64">
                  <c:v>2008-06-05</c:v>
                </c:pt>
                <c:pt idx="65">
                  <c:v>2008-06-10</c:v>
                </c:pt>
                <c:pt idx="66">
                  <c:v>2008-06-12</c:v>
                </c:pt>
                <c:pt idx="67">
                  <c:v>2008-06-17</c:v>
                </c:pt>
                <c:pt idx="68">
                  <c:v>2008-06-19</c:v>
                </c:pt>
                <c:pt idx="69">
                  <c:v>2008-06-24</c:v>
                </c:pt>
                <c:pt idx="70">
                  <c:v>2008-06-26</c:v>
                </c:pt>
                <c:pt idx="71">
                  <c:v>2008-07-01</c:v>
                </c:pt>
                <c:pt idx="72">
                  <c:v>2008-07-03</c:v>
                </c:pt>
                <c:pt idx="73">
                  <c:v>2008-07-08</c:v>
                </c:pt>
                <c:pt idx="74">
                  <c:v>2008-07-10</c:v>
                </c:pt>
                <c:pt idx="75">
                  <c:v>2008-07-15</c:v>
                </c:pt>
                <c:pt idx="76">
                  <c:v>2008-07-17</c:v>
                </c:pt>
                <c:pt idx="77">
                  <c:v>2008-07-22</c:v>
                </c:pt>
                <c:pt idx="78">
                  <c:v>2008-07-24</c:v>
                </c:pt>
                <c:pt idx="79">
                  <c:v>2008-07-29</c:v>
                </c:pt>
                <c:pt idx="80">
                  <c:v>2008-07-31</c:v>
                </c:pt>
                <c:pt idx="81">
                  <c:v>2008-08-05</c:v>
                </c:pt>
                <c:pt idx="82">
                  <c:v>2008-08-07</c:v>
                </c:pt>
                <c:pt idx="83">
                  <c:v>2008-08-12</c:v>
                </c:pt>
                <c:pt idx="84">
                  <c:v>2008-08-14</c:v>
                </c:pt>
                <c:pt idx="85">
                  <c:v>2008-08-19</c:v>
                </c:pt>
                <c:pt idx="86">
                  <c:v>2008-08-21</c:v>
                </c:pt>
                <c:pt idx="87">
                  <c:v>2008-08-26</c:v>
                </c:pt>
                <c:pt idx="88">
                  <c:v>2008-08-28</c:v>
                </c:pt>
                <c:pt idx="89">
                  <c:v>2008-09-02</c:v>
                </c:pt>
                <c:pt idx="90">
                  <c:v>2008-09-04</c:v>
                </c:pt>
                <c:pt idx="91">
                  <c:v>2008-09-09</c:v>
                </c:pt>
                <c:pt idx="92">
                  <c:v>2008-09-11</c:v>
                </c:pt>
                <c:pt idx="93">
                  <c:v>2008-09-16</c:v>
                </c:pt>
                <c:pt idx="94">
                  <c:v>2008-09-18</c:v>
                </c:pt>
                <c:pt idx="95">
                  <c:v>2008-09-23</c:v>
                </c:pt>
                <c:pt idx="96">
                  <c:v>2008-09-25</c:v>
                </c:pt>
                <c:pt idx="97">
                  <c:v>2008-09-30</c:v>
                </c:pt>
                <c:pt idx="98">
                  <c:v>2008-10-02</c:v>
                </c:pt>
                <c:pt idx="99">
                  <c:v>2008-10-07</c:v>
                </c:pt>
                <c:pt idx="100">
                  <c:v>2008-10-09</c:v>
                </c:pt>
                <c:pt idx="101">
                  <c:v>2008-10-14</c:v>
                </c:pt>
                <c:pt idx="102">
                  <c:v>2008-10-16</c:v>
                </c:pt>
                <c:pt idx="103">
                  <c:v>2008-10-21</c:v>
                </c:pt>
                <c:pt idx="104">
                  <c:v>2008-10-23</c:v>
                </c:pt>
                <c:pt idx="105">
                  <c:v>2008-10-28</c:v>
                </c:pt>
                <c:pt idx="106">
                  <c:v>2008-10-30</c:v>
                </c:pt>
                <c:pt idx="107">
                  <c:v>2008-11-04</c:v>
                </c:pt>
                <c:pt idx="108">
                  <c:v>2008-11-06</c:v>
                </c:pt>
                <c:pt idx="109">
                  <c:v>2008-11-11</c:v>
                </c:pt>
                <c:pt idx="110">
                  <c:v>2008-11-13</c:v>
                </c:pt>
                <c:pt idx="111">
                  <c:v>2008-11-18</c:v>
                </c:pt>
                <c:pt idx="112">
                  <c:v>2008-11-20</c:v>
                </c:pt>
                <c:pt idx="113">
                  <c:v>2008-11-25</c:v>
                </c:pt>
                <c:pt idx="114">
                  <c:v>2008-11-27</c:v>
                </c:pt>
                <c:pt idx="115">
                  <c:v>2008-12-02</c:v>
                </c:pt>
                <c:pt idx="116">
                  <c:v>2008-12-04</c:v>
                </c:pt>
                <c:pt idx="117">
                  <c:v>2008-12-09</c:v>
                </c:pt>
                <c:pt idx="118">
                  <c:v>2008-12-11</c:v>
                </c:pt>
                <c:pt idx="119">
                  <c:v>2008-12-16</c:v>
                </c:pt>
                <c:pt idx="120">
                  <c:v>2008-12-18</c:v>
                </c:pt>
                <c:pt idx="121">
                  <c:v>2008-12-23</c:v>
                </c:pt>
                <c:pt idx="122">
                  <c:v>2009-01-06</c:v>
                </c:pt>
                <c:pt idx="123">
                  <c:v>2009-01-08</c:v>
                </c:pt>
                <c:pt idx="124">
                  <c:v>2009-01-13</c:v>
                </c:pt>
                <c:pt idx="125">
                  <c:v>2009-01-15</c:v>
                </c:pt>
                <c:pt idx="126">
                  <c:v>2009-01-20</c:v>
                </c:pt>
                <c:pt idx="127">
                  <c:v>2009-01-22</c:v>
                </c:pt>
                <c:pt idx="128">
                  <c:v>2009-01-27</c:v>
                </c:pt>
                <c:pt idx="129">
                  <c:v>2009-01-29</c:v>
                </c:pt>
                <c:pt idx="130">
                  <c:v>2009-02-03</c:v>
                </c:pt>
                <c:pt idx="131">
                  <c:v>2009-02-05</c:v>
                </c:pt>
                <c:pt idx="132">
                  <c:v>2009-02-10</c:v>
                </c:pt>
                <c:pt idx="133">
                  <c:v>2009-02-12</c:v>
                </c:pt>
                <c:pt idx="134">
                  <c:v>2009-02-17</c:v>
                </c:pt>
                <c:pt idx="135">
                  <c:v>2009-02-19</c:v>
                </c:pt>
                <c:pt idx="136">
                  <c:v>2009-02-24</c:v>
                </c:pt>
                <c:pt idx="137">
                  <c:v>2009-02-26</c:v>
                </c:pt>
                <c:pt idx="138">
                  <c:v>2009-03-03</c:v>
                </c:pt>
                <c:pt idx="139">
                  <c:v>2009-03-05</c:v>
                </c:pt>
                <c:pt idx="140">
                  <c:v>2009-03-10</c:v>
                </c:pt>
                <c:pt idx="141">
                  <c:v>2009-03-12</c:v>
                </c:pt>
                <c:pt idx="142">
                  <c:v>2009-03-17</c:v>
                </c:pt>
                <c:pt idx="143">
                  <c:v>2009-03-19</c:v>
                </c:pt>
                <c:pt idx="144">
                  <c:v>2009-03-24</c:v>
                </c:pt>
                <c:pt idx="145">
                  <c:v>2009-03-26</c:v>
                </c:pt>
                <c:pt idx="146">
                  <c:v>2009-03-31</c:v>
                </c:pt>
                <c:pt idx="147">
                  <c:v>2009-04-02</c:v>
                </c:pt>
                <c:pt idx="148">
                  <c:v>2009-04-07</c:v>
                </c:pt>
                <c:pt idx="149">
                  <c:v>2009-04-09</c:v>
                </c:pt>
                <c:pt idx="150">
                  <c:v>2009-04-14</c:v>
                </c:pt>
                <c:pt idx="151">
                  <c:v>2009-04-16</c:v>
                </c:pt>
                <c:pt idx="152">
                  <c:v>2009-04-21</c:v>
                </c:pt>
                <c:pt idx="153">
                  <c:v>2009-04-23</c:v>
                </c:pt>
                <c:pt idx="154">
                  <c:v>2009-04-28</c:v>
                </c:pt>
                <c:pt idx="155">
                  <c:v>2009-04-30</c:v>
                </c:pt>
                <c:pt idx="156">
                  <c:v>2009-05-05</c:v>
                </c:pt>
                <c:pt idx="157">
                  <c:v>2009-05-07</c:v>
                </c:pt>
                <c:pt idx="158">
                  <c:v>2009-05-12</c:v>
                </c:pt>
                <c:pt idx="159">
                  <c:v>2009-05-14</c:v>
                </c:pt>
                <c:pt idx="160">
                  <c:v>2009-05-19</c:v>
                </c:pt>
                <c:pt idx="161">
                  <c:v>2009-05-26</c:v>
                </c:pt>
                <c:pt idx="162">
                  <c:v>2009-05-28</c:v>
                </c:pt>
                <c:pt idx="163">
                  <c:v>2009-06-02</c:v>
                </c:pt>
                <c:pt idx="164">
                  <c:v>2009-06-04</c:v>
                </c:pt>
                <c:pt idx="165">
                  <c:v>2009-06-09</c:v>
                </c:pt>
                <c:pt idx="166">
                  <c:v>2009-06-11</c:v>
                </c:pt>
                <c:pt idx="167">
                  <c:v>2009-06-16</c:v>
                </c:pt>
                <c:pt idx="168">
                  <c:v>2009-06-18</c:v>
                </c:pt>
                <c:pt idx="169">
                  <c:v>2009-06-23</c:v>
                </c:pt>
                <c:pt idx="170">
                  <c:v>2009-06-25</c:v>
                </c:pt>
                <c:pt idx="171">
                  <c:v>2009-06-30</c:v>
                </c:pt>
                <c:pt idx="172">
                  <c:v>2009-07-02</c:v>
                </c:pt>
                <c:pt idx="173">
                  <c:v>2009-07-07</c:v>
                </c:pt>
                <c:pt idx="174">
                  <c:v>2009-07-09</c:v>
                </c:pt>
                <c:pt idx="175">
                  <c:v>2009-07-14</c:v>
                </c:pt>
                <c:pt idx="176">
                  <c:v>2009-07-16</c:v>
                </c:pt>
                <c:pt idx="177">
                  <c:v>2009-07-21</c:v>
                </c:pt>
                <c:pt idx="178">
                  <c:v>2009-07-23</c:v>
                </c:pt>
                <c:pt idx="179">
                  <c:v>2009-07-28</c:v>
                </c:pt>
                <c:pt idx="180">
                  <c:v>2009-07-30</c:v>
                </c:pt>
                <c:pt idx="181">
                  <c:v>2009-08-04</c:v>
                </c:pt>
                <c:pt idx="182">
                  <c:v>2009-08-06</c:v>
                </c:pt>
                <c:pt idx="183">
                  <c:v>2009-08-11</c:v>
                </c:pt>
                <c:pt idx="184">
                  <c:v>2009-08-13</c:v>
                </c:pt>
                <c:pt idx="185">
                  <c:v>2009-08-18</c:v>
                </c:pt>
                <c:pt idx="186">
                  <c:v>2009-08-20</c:v>
                </c:pt>
                <c:pt idx="187">
                  <c:v>2009-08-25</c:v>
                </c:pt>
                <c:pt idx="188">
                  <c:v>2009-08-27</c:v>
                </c:pt>
                <c:pt idx="189">
                  <c:v>2009-09-01</c:v>
                </c:pt>
                <c:pt idx="190">
                  <c:v>2009-09-03</c:v>
                </c:pt>
                <c:pt idx="191">
                  <c:v>2009-09-08</c:v>
                </c:pt>
                <c:pt idx="192">
                  <c:v>2009-09-10</c:v>
                </c:pt>
                <c:pt idx="193">
                  <c:v>2009-09-15</c:v>
                </c:pt>
                <c:pt idx="194">
                  <c:v>2009-09-17</c:v>
                </c:pt>
                <c:pt idx="195">
                  <c:v>2009-09-22</c:v>
                </c:pt>
                <c:pt idx="196">
                  <c:v>2009-09-24</c:v>
                </c:pt>
                <c:pt idx="197">
                  <c:v>2009-09-29</c:v>
                </c:pt>
                <c:pt idx="198">
                  <c:v>2009-10-01</c:v>
                </c:pt>
                <c:pt idx="199">
                  <c:v>2009-10-06</c:v>
                </c:pt>
                <c:pt idx="200">
                  <c:v>2009-10-08</c:v>
                </c:pt>
                <c:pt idx="201">
                  <c:v>2009-10-13</c:v>
                </c:pt>
                <c:pt idx="202">
                  <c:v>2009-10-15</c:v>
                </c:pt>
                <c:pt idx="203">
                  <c:v>2009-10-20</c:v>
                </c:pt>
                <c:pt idx="204">
                  <c:v>2009-10-22</c:v>
                </c:pt>
                <c:pt idx="205">
                  <c:v>2009-10-27</c:v>
                </c:pt>
                <c:pt idx="206">
                  <c:v>2009-10-29</c:v>
                </c:pt>
                <c:pt idx="207">
                  <c:v>2009-11-03</c:v>
                </c:pt>
                <c:pt idx="208">
                  <c:v>2009-11-05</c:v>
                </c:pt>
                <c:pt idx="209">
                  <c:v>2009-11-10</c:v>
                </c:pt>
                <c:pt idx="210">
                  <c:v>2009-11-12</c:v>
                </c:pt>
                <c:pt idx="211">
                  <c:v>2009-11-17</c:v>
                </c:pt>
                <c:pt idx="212">
                  <c:v>2009-11-19</c:v>
                </c:pt>
                <c:pt idx="213">
                  <c:v>2009-11-24</c:v>
                </c:pt>
                <c:pt idx="214">
                  <c:v>2009-11-26</c:v>
                </c:pt>
                <c:pt idx="215">
                  <c:v>2009-12-01</c:v>
                </c:pt>
                <c:pt idx="216">
                  <c:v>2009-12-03</c:v>
                </c:pt>
                <c:pt idx="217">
                  <c:v>2009-12-08</c:v>
                </c:pt>
                <c:pt idx="218">
                  <c:v>2009-12-10</c:v>
                </c:pt>
                <c:pt idx="219">
                  <c:v>2009-12-15</c:v>
                </c:pt>
                <c:pt idx="220">
                  <c:v>2009-12-17</c:v>
                </c:pt>
                <c:pt idx="221">
                  <c:v>2009-12-22</c:v>
                </c:pt>
                <c:pt idx="222">
                  <c:v>2010-01-05</c:v>
                </c:pt>
                <c:pt idx="223">
                  <c:v>2010-01-07</c:v>
                </c:pt>
                <c:pt idx="224">
                  <c:v>2010-01-12</c:v>
                </c:pt>
                <c:pt idx="225">
                  <c:v>2010-01-14</c:v>
                </c:pt>
                <c:pt idx="226">
                  <c:v>2010-01-19</c:v>
                </c:pt>
                <c:pt idx="227">
                  <c:v>2010-01-21</c:v>
                </c:pt>
                <c:pt idx="228">
                  <c:v>2010-01-26</c:v>
                </c:pt>
                <c:pt idx="229">
                  <c:v>2010-01-28</c:v>
                </c:pt>
                <c:pt idx="230">
                  <c:v>2010-02-02</c:v>
                </c:pt>
                <c:pt idx="231">
                  <c:v>2010-02-04</c:v>
                </c:pt>
                <c:pt idx="232">
                  <c:v>2010-02-09</c:v>
                </c:pt>
                <c:pt idx="233">
                  <c:v>2010-02-11</c:v>
                </c:pt>
                <c:pt idx="234">
                  <c:v>2010-02-16</c:v>
                </c:pt>
                <c:pt idx="235">
                  <c:v>2010-02-18</c:v>
                </c:pt>
                <c:pt idx="236">
                  <c:v>2010-02-23</c:v>
                </c:pt>
                <c:pt idx="237">
                  <c:v>2010-02-25</c:v>
                </c:pt>
                <c:pt idx="238">
                  <c:v>2010-03-02</c:v>
                </c:pt>
                <c:pt idx="239">
                  <c:v>2010-03-04</c:v>
                </c:pt>
                <c:pt idx="240">
                  <c:v>2010-03-09</c:v>
                </c:pt>
                <c:pt idx="241">
                  <c:v>2010-03-11</c:v>
                </c:pt>
                <c:pt idx="242">
                  <c:v>2010-03-16</c:v>
                </c:pt>
                <c:pt idx="243">
                  <c:v>2010-03-18</c:v>
                </c:pt>
                <c:pt idx="244">
                  <c:v>2010-03-23</c:v>
                </c:pt>
                <c:pt idx="245">
                  <c:v>2010-03-25</c:v>
                </c:pt>
                <c:pt idx="246">
                  <c:v>2010-03-30</c:v>
                </c:pt>
                <c:pt idx="247">
                  <c:v>2010-04-01</c:v>
                </c:pt>
                <c:pt idx="248">
                  <c:v>2010-04-06</c:v>
                </c:pt>
                <c:pt idx="249">
                  <c:v>2010-04-08</c:v>
                </c:pt>
                <c:pt idx="250">
                  <c:v>2010-04-13</c:v>
                </c:pt>
                <c:pt idx="251">
                  <c:v>2010-04-15</c:v>
                </c:pt>
                <c:pt idx="252">
                  <c:v>2010-04-20</c:v>
                </c:pt>
                <c:pt idx="253">
                  <c:v>2010-04-22</c:v>
                </c:pt>
                <c:pt idx="254">
                  <c:v>2010-04-27</c:v>
                </c:pt>
                <c:pt idx="255">
                  <c:v>2010-04-29</c:v>
                </c:pt>
                <c:pt idx="256">
                  <c:v>2010-05-04</c:v>
                </c:pt>
                <c:pt idx="257">
                  <c:v>2010-05-06</c:v>
                </c:pt>
                <c:pt idx="258">
                  <c:v>2010-05-11</c:v>
                </c:pt>
                <c:pt idx="259">
                  <c:v>2010-05-18</c:v>
                </c:pt>
                <c:pt idx="260">
                  <c:v>2010-05-20</c:v>
                </c:pt>
                <c:pt idx="261">
                  <c:v>2010-05-25</c:v>
                </c:pt>
                <c:pt idx="262">
                  <c:v>2010-05-27</c:v>
                </c:pt>
                <c:pt idx="263">
                  <c:v>2010-06-01</c:v>
                </c:pt>
                <c:pt idx="264">
                  <c:v>2010-06-03</c:v>
                </c:pt>
                <c:pt idx="265">
                  <c:v>2010-06-08</c:v>
                </c:pt>
                <c:pt idx="266">
                  <c:v>2010-06-10</c:v>
                </c:pt>
                <c:pt idx="267">
                  <c:v>2010-06-15</c:v>
                </c:pt>
                <c:pt idx="268">
                  <c:v>2010-06-17</c:v>
                </c:pt>
                <c:pt idx="269">
                  <c:v>2010-06-22</c:v>
                </c:pt>
                <c:pt idx="270">
                  <c:v>2010-06-24</c:v>
                </c:pt>
                <c:pt idx="271">
                  <c:v>2010-06-29</c:v>
                </c:pt>
                <c:pt idx="272">
                  <c:v>2010-07-01</c:v>
                </c:pt>
                <c:pt idx="273">
                  <c:v>2010-07-06</c:v>
                </c:pt>
                <c:pt idx="274">
                  <c:v>2010-07-08</c:v>
                </c:pt>
                <c:pt idx="275">
                  <c:v>2010-07-13</c:v>
                </c:pt>
                <c:pt idx="276">
                  <c:v>2010-07-15</c:v>
                </c:pt>
                <c:pt idx="277">
                  <c:v>2010-07-20</c:v>
                </c:pt>
                <c:pt idx="278">
                  <c:v>2010-07-22</c:v>
                </c:pt>
                <c:pt idx="279">
                  <c:v>2010-07-27</c:v>
                </c:pt>
                <c:pt idx="280">
                  <c:v>2010-07-29</c:v>
                </c:pt>
                <c:pt idx="281">
                  <c:v>2010-08-03</c:v>
                </c:pt>
                <c:pt idx="282">
                  <c:v>2010-08-05</c:v>
                </c:pt>
                <c:pt idx="283">
                  <c:v>2010-08-10</c:v>
                </c:pt>
                <c:pt idx="284">
                  <c:v>2010-08-12</c:v>
                </c:pt>
                <c:pt idx="285">
                  <c:v>2010-08-17</c:v>
                </c:pt>
                <c:pt idx="286">
                  <c:v>2010-08-19</c:v>
                </c:pt>
                <c:pt idx="287">
                  <c:v>2010-08-24</c:v>
                </c:pt>
                <c:pt idx="288">
                  <c:v>2010-08-26</c:v>
                </c:pt>
                <c:pt idx="289">
                  <c:v>2010-08-31</c:v>
                </c:pt>
                <c:pt idx="290">
                  <c:v>2010-09-02</c:v>
                </c:pt>
                <c:pt idx="291">
                  <c:v>2010-09-07</c:v>
                </c:pt>
                <c:pt idx="292">
                  <c:v>2010-09-09</c:v>
                </c:pt>
                <c:pt idx="293">
                  <c:v>2010-09-14</c:v>
                </c:pt>
                <c:pt idx="294">
                  <c:v>2010-09-16</c:v>
                </c:pt>
                <c:pt idx="295">
                  <c:v>2010-09-21</c:v>
                </c:pt>
                <c:pt idx="296">
                  <c:v>2010-09-23</c:v>
                </c:pt>
                <c:pt idx="297">
                  <c:v>2010-09-28</c:v>
                </c:pt>
                <c:pt idx="298">
                  <c:v>2010-09-30</c:v>
                </c:pt>
                <c:pt idx="299">
                  <c:v>2010-10-05</c:v>
                </c:pt>
                <c:pt idx="300">
                  <c:v>2010-10-07</c:v>
                </c:pt>
                <c:pt idx="301">
                  <c:v>2010-10-12</c:v>
                </c:pt>
                <c:pt idx="302">
                  <c:v>2010-10-14</c:v>
                </c:pt>
                <c:pt idx="303">
                  <c:v>2010-10-19</c:v>
                </c:pt>
                <c:pt idx="304">
                  <c:v>2010-10-21</c:v>
                </c:pt>
                <c:pt idx="305">
                  <c:v>2010-10-26</c:v>
                </c:pt>
                <c:pt idx="306">
                  <c:v>2010-10-28</c:v>
                </c:pt>
                <c:pt idx="307">
                  <c:v>2010-11-02</c:v>
                </c:pt>
                <c:pt idx="308">
                  <c:v>2010-11-04</c:v>
                </c:pt>
                <c:pt idx="309">
                  <c:v>2010-11-09</c:v>
                </c:pt>
                <c:pt idx="310">
                  <c:v>2010-11-11</c:v>
                </c:pt>
                <c:pt idx="311">
                  <c:v>2010-11-16</c:v>
                </c:pt>
                <c:pt idx="312">
                  <c:v>2010-11-18</c:v>
                </c:pt>
                <c:pt idx="313">
                  <c:v>2010-11-23</c:v>
                </c:pt>
                <c:pt idx="314">
                  <c:v>2010-11-25</c:v>
                </c:pt>
                <c:pt idx="315">
                  <c:v>2010-11-30</c:v>
                </c:pt>
                <c:pt idx="316">
                  <c:v>2010-12-02</c:v>
                </c:pt>
                <c:pt idx="317">
                  <c:v>2010-12-07</c:v>
                </c:pt>
                <c:pt idx="318">
                  <c:v>2010-12-09</c:v>
                </c:pt>
                <c:pt idx="319">
                  <c:v>2010-12-14</c:v>
                </c:pt>
                <c:pt idx="320">
                  <c:v>2010-12-16</c:v>
                </c:pt>
                <c:pt idx="321">
                  <c:v>2010-12-21</c:v>
                </c:pt>
                <c:pt idx="322">
                  <c:v>2010-12-23</c:v>
                </c:pt>
                <c:pt idx="323">
                  <c:v>2011-01-04</c:v>
                </c:pt>
                <c:pt idx="324">
                  <c:v>2011-01-06</c:v>
                </c:pt>
                <c:pt idx="325">
                  <c:v>2011-01-11</c:v>
                </c:pt>
                <c:pt idx="326">
                  <c:v>2011-01-13</c:v>
                </c:pt>
                <c:pt idx="327">
                  <c:v>2011-01-18</c:v>
                </c:pt>
                <c:pt idx="328">
                  <c:v>2011-01-20</c:v>
                </c:pt>
                <c:pt idx="329">
                  <c:v>2011-01-25</c:v>
                </c:pt>
                <c:pt idx="330">
                  <c:v>2011-01-27</c:v>
                </c:pt>
                <c:pt idx="331">
                  <c:v>2011-02-01</c:v>
                </c:pt>
                <c:pt idx="332">
                  <c:v>2011-02-03</c:v>
                </c:pt>
                <c:pt idx="333">
                  <c:v>2011-02-08</c:v>
                </c:pt>
                <c:pt idx="334">
                  <c:v>2011-02-10</c:v>
                </c:pt>
                <c:pt idx="335">
                  <c:v>2011-02-15</c:v>
                </c:pt>
                <c:pt idx="336">
                  <c:v>2011-02-17</c:v>
                </c:pt>
                <c:pt idx="337">
                  <c:v>2011-02-22</c:v>
                </c:pt>
                <c:pt idx="338">
                  <c:v>2011-02-24</c:v>
                </c:pt>
                <c:pt idx="339">
                  <c:v>2011-03-01</c:v>
                </c:pt>
                <c:pt idx="340">
                  <c:v>2011-03-03</c:v>
                </c:pt>
                <c:pt idx="341">
                  <c:v>2011-03-08</c:v>
                </c:pt>
                <c:pt idx="342">
                  <c:v>2011-03-10</c:v>
                </c:pt>
                <c:pt idx="343">
                  <c:v>2011-03-15</c:v>
                </c:pt>
                <c:pt idx="344">
                  <c:v>2011-03-17</c:v>
                </c:pt>
                <c:pt idx="345">
                  <c:v>2011-03-22</c:v>
                </c:pt>
                <c:pt idx="346">
                  <c:v>2011-03-24</c:v>
                </c:pt>
                <c:pt idx="347">
                  <c:v>2011-03-29</c:v>
                </c:pt>
                <c:pt idx="348">
                  <c:v>2011-03-31</c:v>
                </c:pt>
                <c:pt idx="349">
                  <c:v>2011-04-05</c:v>
                </c:pt>
                <c:pt idx="350">
                  <c:v>2011-04-07</c:v>
                </c:pt>
                <c:pt idx="351">
                  <c:v>2011-04-12</c:v>
                </c:pt>
                <c:pt idx="352">
                  <c:v>2011-04-14</c:v>
                </c:pt>
                <c:pt idx="353">
                  <c:v>2011-04-19</c:v>
                </c:pt>
                <c:pt idx="354">
                  <c:v>2011-04-21</c:v>
                </c:pt>
                <c:pt idx="355">
                  <c:v>2011-04-26</c:v>
                </c:pt>
                <c:pt idx="356">
                  <c:v>2011-04-28</c:v>
                </c:pt>
                <c:pt idx="357">
                  <c:v>2011-05-03</c:v>
                </c:pt>
                <c:pt idx="358">
                  <c:v>2011-05-05</c:v>
                </c:pt>
                <c:pt idx="359">
                  <c:v>2011-05-10</c:v>
                </c:pt>
                <c:pt idx="360">
                  <c:v>2011-05-12</c:v>
                </c:pt>
                <c:pt idx="361">
                  <c:v>2011-05-17</c:v>
                </c:pt>
                <c:pt idx="362">
                  <c:v>2011-05-19</c:v>
                </c:pt>
                <c:pt idx="363">
                  <c:v>2011-05-24</c:v>
                </c:pt>
                <c:pt idx="364">
                  <c:v>2011-05-26</c:v>
                </c:pt>
                <c:pt idx="365">
                  <c:v>2011-05-31</c:v>
                </c:pt>
                <c:pt idx="366">
                  <c:v>2011-06-07</c:v>
                </c:pt>
                <c:pt idx="367">
                  <c:v>2011-06-09</c:v>
                </c:pt>
                <c:pt idx="368">
                  <c:v>2011-06-14</c:v>
                </c:pt>
                <c:pt idx="369">
                  <c:v>2011-06-16</c:v>
                </c:pt>
                <c:pt idx="370">
                  <c:v>2011-06-21</c:v>
                </c:pt>
                <c:pt idx="371">
                  <c:v>2011-06-23</c:v>
                </c:pt>
                <c:pt idx="372">
                  <c:v>2011-06-28</c:v>
                </c:pt>
                <c:pt idx="373">
                  <c:v>2011-06-30</c:v>
                </c:pt>
                <c:pt idx="374">
                  <c:v>2011-07-05</c:v>
                </c:pt>
                <c:pt idx="375">
                  <c:v>2011-07-07</c:v>
                </c:pt>
                <c:pt idx="376">
                  <c:v>2011-07-12</c:v>
                </c:pt>
                <c:pt idx="377">
                  <c:v>2011-07-14</c:v>
                </c:pt>
                <c:pt idx="378">
                  <c:v>2011-07-19</c:v>
                </c:pt>
                <c:pt idx="379">
                  <c:v>2011-07-21</c:v>
                </c:pt>
                <c:pt idx="380">
                  <c:v>2011-07-26</c:v>
                </c:pt>
                <c:pt idx="381">
                  <c:v>2011-07-28</c:v>
                </c:pt>
                <c:pt idx="382">
                  <c:v>2011-08-02</c:v>
                </c:pt>
                <c:pt idx="383">
                  <c:v>2011-08-04</c:v>
                </c:pt>
                <c:pt idx="384">
                  <c:v>2011-08-09</c:v>
                </c:pt>
                <c:pt idx="385">
                  <c:v>2011-08-11</c:v>
                </c:pt>
                <c:pt idx="386">
                  <c:v>2011-08-16</c:v>
                </c:pt>
                <c:pt idx="387">
                  <c:v>2011-08-18</c:v>
                </c:pt>
                <c:pt idx="388">
                  <c:v>2011-08-23</c:v>
                </c:pt>
                <c:pt idx="389">
                  <c:v>2011-08-25</c:v>
                </c:pt>
                <c:pt idx="390">
                  <c:v>2011-08-30</c:v>
                </c:pt>
                <c:pt idx="391">
                  <c:v>2011-09-01</c:v>
                </c:pt>
                <c:pt idx="392">
                  <c:v>2011-09-06</c:v>
                </c:pt>
                <c:pt idx="393">
                  <c:v>2011-09-08</c:v>
                </c:pt>
                <c:pt idx="394">
                  <c:v>2011-09-13</c:v>
                </c:pt>
                <c:pt idx="395">
                  <c:v>2011-09-15</c:v>
                </c:pt>
                <c:pt idx="396">
                  <c:v>2011-09-20</c:v>
                </c:pt>
                <c:pt idx="397">
                  <c:v>2011-09-22</c:v>
                </c:pt>
                <c:pt idx="398">
                  <c:v>2011-09-27</c:v>
                </c:pt>
                <c:pt idx="399">
                  <c:v>2011-09-29</c:v>
                </c:pt>
                <c:pt idx="400">
                  <c:v>2011-10-04</c:v>
                </c:pt>
                <c:pt idx="401">
                  <c:v>2011-10-06</c:v>
                </c:pt>
                <c:pt idx="402">
                  <c:v>2011-10-11</c:v>
                </c:pt>
                <c:pt idx="403">
                  <c:v>2011-10-13</c:v>
                </c:pt>
                <c:pt idx="404">
                  <c:v>2011-10-18</c:v>
                </c:pt>
                <c:pt idx="405">
                  <c:v>2011-10-20</c:v>
                </c:pt>
                <c:pt idx="406">
                  <c:v>2011-10-25</c:v>
                </c:pt>
                <c:pt idx="407">
                  <c:v>2011-10-27</c:v>
                </c:pt>
                <c:pt idx="408">
                  <c:v>2011-11-01</c:v>
                </c:pt>
                <c:pt idx="409">
                  <c:v>2011-11-03</c:v>
                </c:pt>
                <c:pt idx="410">
                  <c:v>2011-11-08</c:v>
                </c:pt>
                <c:pt idx="411">
                  <c:v>2011-11-10</c:v>
                </c:pt>
                <c:pt idx="412">
                  <c:v>2011-11-15</c:v>
                </c:pt>
                <c:pt idx="413">
                  <c:v>2011-11-17</c:v>
                </c:pt>
                <c:pt idx="414">
                  <c:v>2011-11-22</c:v>
                </c:pt>
                <c:pt idx="415">
                  <c:v>2011-11-24</c:v>
                </c:pt>
                <c:pt idx="416">
                  <c:v>2011-11-29</c:v>
                </c:pt>
                <c:pt idx="417">
                  <c:v>2011-12-01</c:v>
                </c:pt>
                <c:pt idx="418">
                  <c:v>2011-12-06</c:v>
                </c:pt>
                <c:pt idx="419">
                  <c:v>2011-12-08</c:v>
                </c:pt>
                <c:pt idx="420">
                  <c:v>2011-12-13</c:v>
                </c:pt>
                <c:pt idx="421">
                  <c:v>2011-12-15</c:v>
                </c:pt>
                <c:pt idx="422">
                  <c:v>2011-12-20</c:v>
                </c:pt>
                <c:pt idx="423">
                  <c:v>2011-12-22</c:v>
                </c:pt>
                <c:pt idx="424">
                  <c:v>2012-01-03</c:v>
                </c:pt>
                <c:pt idx="425">
                  <c:v>2012-01-05</c:v>
                </c:pt>
                <c:pt idx="426">
                  <c:v>2012-01-10</c:v>
                </c:pt>
                <c:pt idx="427">
                  <c:v>2012-01-12</c:v>
                </c:pt>
                <c:pt idx="428">
                  <c:v>2012-01-17</c:v>
                </c:pt>
                <c:pt idx="429">
                  <c:v>2012-01-19</c:v>
                </c:pt>
                <c:pt idx="430">
                  <c:v>2012-01-24</c:v>
                </c:pt>
                <c:pt idx="431">
                  <c:v>2012-01-26</c:v>
                </c:pt>
                <c:pt idx="432">
                  <c:v>2012-01-31</c:v>
                </c:pt>
                <c:pt idx="433">
                  <c:v>2012-02-02</c:v>
                </c:pt>
                <c:pt idx="434">
                  <c:v>2012-02-07</c:v>
                </c:pt>
                <c:pt idx="435">
                  <c:v>2012-02-09</c:v>
                </c:pt>
                <c:pt idx="436">
                  <c:v>2012-02-14</c:v>
                </c:pt>
                <c:pt idx="437">
                  <c:v>2012-02-16</c:v>
                </c:pt>
                <c:pt idx="438">
                  <c:v>2012-02-21</c:v>
                </c:pt>
                <c:pt idx="439">
                  <c:v>2012-02-23</c:v>
                </c:pt>
                <c:pt idx="440">
                  <c:v>2012-02-28</c:v>
                </c:pt>
                <c:pt idx="441">
                  <c:v>2012-03-01</c:v>
                </c:pt>
                <c:pt idx="442">
                  <c:v>2012-03-06</c:v>
                </c:pt>
                <c:pt idx="443">
                  <c:v>2012-03-08</c:v>
                </c:pt>
                <c:pt idx="444">
                  <c:v>2012-03-13</c:v>
                </c:pt>
                <c:pt idx="445">
                  <c:v>2012-03-15</c:v>
                </c:pt>
                <c:pt idx="446">
                  <c:v>2012-03-20</c:v>
                </c:pt>
                <c:pt idx="447">
                  <c:v>2012-03-22</c:v>
                </c:pt>
                <c:pt idx="448">
                  <c:v>2012-03-27</c:v>
                </c:pt>
                <c:pt idx="449">
                  <c:v>2012-03-29</c:v>
                </c:pt>
                <c:pt idx="450">
                  <c:v>2012-04-03</c:v>
                </c:pt>
                <c:pt idx="451">
                  <c:v>2012-04-05</c:v>
                </c:pt>
                <c:pt idx="452">
                  <c:v>2012-04-10</c:v>
                </c:pt>
                <c:pt idx="453">
                  <c:v>2012-04-12</c:v>
                </c:pt>
                <c:pt idx="454">
                  <c:v>2012-04-17</c:v>
                </c:pt>
                <c:pt idx="455">
                  <c:v>2012-04-19</c:v>
                </c:pt>
                <c:pt idx="456">
                  <c:v>2012-04-24</c:v>
                </c:pt>
                <c:pt idx="457">
                  <c:v>2012-04-26</c:v>
                </c:pt>
                <c:pt idx="458">
                  <c:v>2012-05-03</c:v>
                </c:pt>
                <c:pt idx="459">
                  <c:v>2012-05-08</c:v>
                </c:pt>
                <c:pt idx="460">
                  <c:v>2012-05-10</c:v>
                </c:pt>
                <c:pt idx="461">
                  <c:v>2012-05-15</c:v>
                </c:pt>
                <c:pt idx="462">
                  <c:v>2012-05-22</c:v>
                </c:pt>
                <c:pt idx="463">
                  <c:v>2012-05-24</c:v>
                </c:pt>
                <c:pt idx="464">
                  <c:v>2012-05-29</c:v>
                </c:pt>
                <c:pt idx="465">
                  <c:v>2012-05-31</c:v>
                </c:pt>
                <c:pt idx="466">
                  <c:v>2012-06-05</c:v>
                </c:pt>
                <c:pt idx="467">
                  <c:v>2012-06-07</c:v>
                </c:pt>
                <c:pt idx="468">
                  <c:v>2012-06-12</c:v>
                </c:pt>
                <c:pt idx="469">
                  <c:v>2012-06-14</c:v>
                </c:pt>
                <c:pt idx="470">
                  <c:v>2012-06-19</c:v>
                </c:pt>
                <c:pt idx="471">
                  <c:v>2012-06-21</c:v>
                </c:pt>
                <c:pt idx="472">
                  <c:v>2012-06-26</c:v>
                </c:pt>
                <c:pt idx="473">
                  <c:v>2012-06-28</c:v>
                </c:pt>
                <c:pt idx="474">
                  <c:v>2012-07-03</c:v>
                </c:pt>
                <c:pt idx="475">
                  <c:v>2012-07-05</c:v>
                </c:pt>
                <c:pt idx="476">
                  <c:v>2012-07-10</c:v>
                </c:pt>
                <c:pt idx="477">
                  <c:v>2012-07-12</c:v>
                </c:pt>
                <c:pt idx="478">
                  <c:v>2012-07-17</c:v>
                </c:pt>
                <c:pt idx="479">
                  <c:v>2012-07-19</c:v>
                </c:pt>
                <c:pt idx="480">
                  <c:v>2012-07-24</c:v>
                </c:pt>
                <c:pt idx="481">
                  <c:v>2012-07-26</c:v>
                </c:pt>
                <c:pt idx="482">
                  <c:v>2012-07-31</c:v>
                </c:pt>
                <c:pt idx="483">
                  <c:v>2012-08-02</c:v>
                </c:pt>
                <c:pt idx="484">
                  <c:v>2012-08-07</c:v>
                </c:pt>
                <c:pt idx="485">
                  <c:v>2012-08-09</c:v>
                </c:pt>
                <c:pt idx="486">
                  <c:v>2012-08-14</c:v>
                </c:pt>
                <c:pt idx="487">
                  <c:v>2012-08-16</c:v>
                </c:pt>
                <c:pt idx="488">
                  <c:v>2012-08-21</c:v>
                </c:pt>
                <c:pt idx="489">
                  <c:v>2012-08-23</c:v>
                </c:pt>
                <c:pt idx="490">
                  <c:v>2012-08-28</c:v>
                </c:pt>
                <c:pt idx="491">
                  <c:v>2012-08-30</c:v>
                </c:pt>
                <c:pt idx="492">
                  <c:v>2012-09-04</c:v>
                </c:pt>
                <c:pt idx="493">
                  <c:v>2012-09-06</c:v>
                </c:pt>
                <c:pt idx="494">
                  <c:v>2012-09-11</c:v>
                </c:pt>
                <c:pt idx="495">
                  <c:v>2012-09-13</c:v>
                </c:pt>
                <c:pt idx="496">
                  <c:v>2012-09-18</c:v>
                </c:pt>
                <c:pt idx="497">
                  <c:v>2012-09-20</c:v>
                </c:pt>
                <c:pt idx="498">
                  <c:v>2012-09-25</c:v>
                </c:pt>
                <c:pt idx="499">
                  <c:v>2012-09-27</c:v>
                </c:pt>
                <c:pt idx="500">
                  <c:v>2012-10-02</c:v>
                </c:pt>
                <c:pt idx="501">
                  <c:v>2012-10-09</c:v>
                </c:pt>
                <c:pt idx="502">
                  <c:v>2012-10-11</c:v>
                </c:pt>
                <c:pt idx="503">
                  <c:v>2012-10-16</c:v>
                </c:pt>
                <c:pt idx="504">
                  <c:v>2012-10-18</c:v>
                </c:pt>
                <c:pt idx="505">
                  <c:v>2012-10-23</c:v>
                </c:pt>
                <c:pt idx="506">
                  <c:v>2012-10-25</c:v>
                </c:pt>
                <c:pt idx="507">
                  <c:v>2012-10-30</c:v>
                </c:pt>
                <c:pt idx="508">
                  <c:v>2012-11-01</c:v>
                </c:pt>
                <c:pt idx="509">
                  <c:v>2012-11-06</c:v>
                </c:pt>
                <c:pt idx="510">
                  <c:v>2012-11-08</c:v>
                </c:pt>
                <c:pt idx="511">
                  <c:v>2012-11-13</c:v>
                </c:pt>
                <c:pt idx="512">
                  <c:v>2012-11-15</c:v>
                </c:pt>
                <c:pt idx="513">
                  <c:v>2012-11-20</c:v>
                </c:pt>
                <c:pt idx="514">
                  <c:v>2012-11-22</c:v>
                </c:pt>
                <c:pt idx="515">
                  <c:v>2012-11-26</c:v>
                </c:pt>
                <c:pt idx="516">
                  <c:v>2012-11-27</c:v>
                </c:pt>
                <c:pt idx="517">
                  <c:v>2012-11-29</c:v>
                </c:pt>
                <c:pt idx="518">
                  <c:v>2012-12-04</c:v>
                </c:pt>
                <c:pt idx="519">
                  <c:v>2012-12-06</c:v>
                </c:pt>
                <c:pt idx="520">
                  <c:v>2012-12-11</c:v>
                </c:pt>
                <c:pt idx="521">
                  <c:v>2012-12-13</c:v>
                </c:pt>
                <c:pt idx="522">
                  <c:v>2012-12-18</c:v>
                </c:pt>
                <c:pt idx="523">
                  <c:v>2012-12-20</c:v>
                </c:pt>
                <c:pt idx="524">
                  <c:v>2013-01-03</c:v>
                </c:pt>
                <c:pt idx="525">
                  <c:v>2013-01-08</c:v>
                </c:pt>
                <c:pt idx="526">
                  <c:v>2013-01-10</c:v>
                </c:pt>
                <c:pt idx="527">
                  <c:v>2013-01-15</c:v>
                </c:pt>
                <c:pt idx="528">
                  <c:v>2013-01-17</c:v>
                </c:pt>
                <c:pt idx="529">
                  <c:v>2013-01-22</c:v>
                </c:pt>
                <c:pt idx="530">
                  <c:v>2013-01-24</c:v>
                </c:pt>
                <c:pt idx="531">
                  <c:v>2013-01-29</c:v>
                </c:pt>
                <c:pt idx="532">
                  <c:v>2013-01-31</c:v>
                </c:pt>
                <c:pt idx="533">
                  <c:v>2013-02-05</c:v>
                </c:pt>
                <c:pt idx="534">
                  <c:v>2013-02-07</c:v>
                </c:pt>
                <c:pt idx="535">
                  <c:v>2013-02-12</c:v>
                </c:pt>
                <c:pt idx="536">
                  <c:v>2013-02-14</c:v>
                </c:pt>
                <c:pt idx="537">
                  <c:v>2013-02-19</c:v>
                </c:pt>
                <c:pt idx="538">
                  <c:v>2013-02-21</c:v>
                </c:pt>
                <c:pt idx="539">
                  <c:v>2013-02-26</c:v>
                </c:pt>
                <c:pt idx="540">
                  <c:v>2013-02-28</c:v>
                </c:pt>
                <c:pt idx="541">
                  <c:v>2013-03-05</c:v>
                </c:pt>
                <c:pt idx="542">
                  <c:v>2013-03-07</c:v>
                </c:pt>
                <c:pt idx="543">
                  <c:v>2013-03-12</c:v>
                </c:pt>
                <c:pt idx="544">
                  <c:v>2013-03-14</c:v>
                </c:pt>
                <c:pt idx="545">
                  <c:v>2013-03-19</c:v>
                </c:pt>
                <c:pt idx="546">
                  <c:v>2013-03-21</c:v>
                </c:pt>
                <c:pt idx="547">
                  <c:v>2013-03-26</c:v>
                </c:pt>
                <c:pt idx="548">
                  <c:v>2013-03-28</c:v>
                </c:pt>
                <c:pt idx="549">
                  <c:v>2013-04-02</c:v>
                </c:pt>
                <c:pt idx="550">
                  <c:v>2013-04-04</c:v>
                </c:pt>
                <c:pt idx="551">
                  <c:v>2013-04-09</c:v>
                </c:pt>
                <c:pt idx="552">
                  <c:v>2013-04-11</c:v>
                </c:pt>
                <c:pt idx="553">
                  <c:v>2013-04-16</c:v>
                </c:pt>
                <c:pt idx="554">
                  <c:v>2013-04-18</c:v>
                </c:pt>
                <c:pt idx="555">
                  <c:v>2013-04-23</c:v>
                </c:pt>
                <c:pt idx="556">
                  <c:v>2013-04-25</c:v>
                </c:pt>
                <c:pt idx="557">
                  <c:v>2013-04-30</c:v>
                </c:pt>
                <c:pt idx="558">
                  <c:v>2013-05-02</c:v>
                </c:pt>
                <c:pt idx="559">
                  <c:v>2013-05-07</c:v>
                </c:pt>
                <c:pt idx="560">
                  <c:v>2013-05-14</c:v>
                </c:pt>
                <c:pt idx="561">
                  <c:v>2013-05-16</c:v>
                </c:pt>
                <c:pt idx="562">
                  <c:v>2013-05-21</c:v>
                </c:pt>
                <c:pt idx="563">
                  <c:v>2013-05-23</c:v>
                </c:pt>
                <c:pt idx="564">
                  <c:v>2013-05-28</c:v>
                </c:pt>
                <c:pt idx="565">
                  <c:v>2013-05-30</c:v>
                </c:pt>
                <c:pt idx="566">
                  <c:v>2013-06-04</c:v>
                </c:pt>
                <c:pt idx="567">
                  <c:v>2013-06-06</c:v>
                </c:pt>
                <c:pt idx="568">
                  <c:v>2013-06-11</c:v>
                </c:pt>
                <c:pt idx="569">
                  <c:v>2013-06-13</c:v>
                </c:pt>
                <c:pt idx="570">
                  <c:v>2013-06-18</c:v>
                </c:pt>
                <c:pt idx="571">
                  <c:v>2013-06-20</c:v>
                </c:pt>
                <c:pt idx="572">
                  <c:v>2013-06-25</c:v>
                </c:pt>
                <c:pt idx="573">
                  <c:v>2013-06-27</c:v>
                </c:pt>
                <c:pt idx="574">
                  <c:v>2013-07-02</c:v>
                </c:pt>
                <c:pt idx="575">
                  <c:v>2013-07-04</c:v>
                </c:pt>
                <c:pt idx="576">
                  <c:v>2013-07-09</c:v>
                </c:pt>
                <c:pt idx="577">
                  <c:v>2013-07-11</c:v>
                </c:pt>
                <c:pt idx="578">
                  <c:v>2013-07-16</c:v>
                </c:pt>
                <c:pt idx="579">
                  <c:v>2013-07-18</c:v>
                </c:pt>
                <c:pt idx="580">
                  <c:v>2013-07-23</c:v>
                </c:pt>
                <c:pt idx="581">
                  <c:v>2013-07-25</c:v>
                </c:pt>
                <c:pt idx="582">
                  <c:v>2013-07-30</c:v>
                </c:pt>
                <c:pt idx="583">
                  <c:v>2013-08-01</c:v>
                </c:pt>
                <c:pt idx="584">
                  <c:v>2013-08-06</c:v>
                </c:pt>
                <c:pt idx="585">
                  <c:v>2013-08-08</c:v>
                </c:pt>
                <c:pt idx="586">
                  <c:v>2013-08-13</c:v>
                </c:pt>
                <c:pt idx="587">
                  <c:v>2013-08-15</c:v>
                </c:pt>
                <c:pt idx="588">
                  <c:v>2013-08-20</c:v>
                </c:pt>
                <c:pt idx="589">
                  <c:v>2013-08-22</c:v>
                </c:pt>
                <c:pt idx="590">
                  <c:v>2013-08-27</c:v>
                </c:pt>
                <c:pt idx="591">
                  <c:v>2013-08-29</c:v>
                </c:pt>
                <c:pt idx="592">
                  <c:v>2013-09-03</c:v>
                </c:pt>
                <c:pt idx="593">
                  <c:v>2013-09-05</c:v>
                </c:pt>
                <c:pt idx="594">
                  <c:v>2013-09-10</c:v>
                </c:pt>
                <c:pt idx="595">
                  <c:v>2013-09-12</c:v>
                </c:pt>
                <c:pt idx="596">
                  <c:v>2013-09-17</c:v>
                </c:pt>
                <c:pt idx="597">
                  <c:v>2013-09-19</c:v>
                </c:pt>
                <c:pt idx="598">
                  <c:v>2013-09-24</c:v>
                </c:pt>
                <c:pt idx="599">
                  <c:v>2013-09-26</c:v>
                </c:pt>
                <c:pt idx="600">
                  <c:v>2013-10-01</c:v>
                </c:pt>
                <c:pt idx="601">
                  <c:v>2013-10-08</c:v>
                </c:pt>
                <c:pt idx="602">
                  <c:v>2013-10-10</c:v>
                </c:pt>
                <c:pt idx="603">
                  <c:v>2013-10-15</c:v>
                </c:pt>
                <c:pt idx="604">
                  <c:v>2013-10-17</c:v>
                </c:pt>
                <c:pt idx="605">
                  <c:v>2013-10-22</c:v>
                </c:pt>
                <c:pt idx="606">
                  <c:v>2013-10-24</c:v>
                </c:pt>
                <c:pt idx="607">
                  <c:v>2013-10-29</c:v>
                </c:pt>
                <c:pt idx="608">
                  <c:v>2013-10-31</c:v>
                </c:pt>
                <c:pt idx="609">
                  <c:v>2013-11-05</c:v>
                </c:pt>
                <c:pt idx="610">
                  <c:v>2013-11-07</c:v>
                </c:pt>
                <c:pt idx="611">
                  <c:v>2013-11-12</c:v>
                </c:pt>
                <c:pt idx="612">
                  <c:v>2013-11-14</c:v>
                </c:pt>
                <c:pt idx="613">
                  <c:v>2013-11-19</c:v>
                </c:pt>
                <c:pt idx="614">
                  <c:v>2013-11-21</c:v>
                </c:pt>
                <c:pt idx="615">
                  <c:v>2013-11-26</c:v>
                </c:pt>
                <c:pt idx="616">
                  <c:v>2013-11-28</c:v>
                </c:pt>
                <c:pt idx="617">
                  <c:v>2013-12-03</c:v>
                </c:pt>
                <c:pt idx="618">
                  <c:v>2013-12-05</c:v>
                </c:pt>
                <c:pt idx="619">
                  <c:v>2013-12-10</c:v>
                </c:pt>
                <c:pt idx="620">
                  <c:v>2013-12-12</c:v>
                </c:pt>
                <c:pt idx="621">
                  <c:v>2013-12-17</c:v>
                </c:pt>
                <c:pt idx="622">
                  <c:v>2013-12-19</c:v>
                </c:pt>
                <c:pt idx="623">
                  <c:v>2014-01-07</c:v>
                </c:pt>
                <c:pt idx="624">
                  <c:v>2014-01-09</c:v>
                </c:pt>
                <c:pt idx="625">
                  <c:v>2014-01-14</c:v>
                </c:pt>
                <c:pt idx="626">
                  <c:v>2014-01-16</c:v>
                </c:pt>
                <c:pt idx="627">
                  <c:v>2014-01-21</c:v>
                </c:pt>
                <c:pt idx="628">
                  <c:v>2014-01-23</c:v>
                </c:pt>
                <c:pt idx="629">
                  <c:v>2014-01-28</c:v>
                </c:pt>
                <c:pt idx="630">
                  <c:v>2014-01-30</c:v>
                </c:pt>
                <c:pt idx="631">
                  <c:v>2014-02-04</c:v>
                </c:pt>
                <c:pt idx="632">
                  <c:v>2014-02-06</c:v>
                </c:pt>
                <c:pt idx="633">
                  <c:v>2014-02-11</c:v>
                </c:pt>
                <c:pt idx="634">
                  <c:v>2014-02-13</c:v>
                </c:pt>
                <c:pt idx="635">
                  <c:v>2014-02-18</c:v>
                </c:pt>
                <c:pt idx="636">
                  <c:v>2014-02-20</c:v>
                </c:pt>
                <c:pt idx="637">
                  <c:v>2014-02-25</c:v>
                </c:pt>
                <c:pt idx="638">
                  <c:v>2014-02-27</c:v>
                </c:pt>
                <c:pt idx="639">
                  <c:v>2014-03-04</c:v>
                </c:pt>
                <c:pt idx="640">
                  <c:v>2014-03-06</c:v>
                </c:pt>
                <c:pt idx="641">
                  <c:v>2014-03-11</c:v>
                </c:pt>
                <c:pt idx="642">
                  <c:v>2014-03-13</c:v>
                </c:pt>
              </c:strCache>
            </c:strRef>
          </c:cat>
          <c:val>
            <c:numRef>
              <c:f>'new_contex_2014-03-17_23'!$C$2:$C$644</c:f>
              <c:numCache>
                <c:formatCode>General</c:formatCode>
                <c:ptCount val="643"/>
                <c:pt idx="0">
                  <c:v>3000</c:v>
                </c:pt>
                <c:pt idx="1">
                  <c:v>3000</c:v>
                </c:pt>
                <c:pt idx="2">
                  <c:v>3000</c:v>
                </c:pt>
                <c:pt idx="3">
                  <c:v>3000</c:v>
                </c:pt>
                <c:pt idx="4">
                  <c:v>3000</c:v>
                </c:pt>
                <c:pt idx="5">
                  <c:v>3000</c:v>
                </c:pt>
                <c:pt idx="6">
                  <c:v>3000</c:v>
                </c:pt>
                <c:pt idx="7">
                  <c:v>3000</c:v>
                </c:pt>
                <c:pt idx="8">
                  <c:v>3000</c:v>
                </c:pt>
                <c:pt idx="9">
                  <c:v>3000</c:v>
                </c:pt>
                <c:pt idx="10">
                  <c:v>3000</c:v>
                </c:pt>
                <c:pt idx="11">
                  <c:v>3000</c:v>
                </c:pt>
                <c:pt idx="12">
                  <c:v>3000</c:v>
                </c:pt>
                <c:pt idx="13">
                  <c:v>3000</c:v>
                </c:pt>
                <c:pt idx="14">
                  <c:v>3000</c:v>
                </c:pt>
                <c:pt idx="15">
                  <c:v>3000</c:v>
                </c:pt>
                <c:pt idx="16">
                  <c:v>3000</c:v>
                </c:pt>
                <c:pt idx="17">
                  <c:v>3000</c:v>
                </c:pt>
                <c:pt idx="18">
                  <c:v>3000</c:v>
                </c:pt>
                <c:pt idx="19">
                  <c:v>3000</c:v>
                </c:pt>
                <c:pt idx="20">
                  <c:v>3000</c:v>
                </c:pt>
                <c:pt idx="21">
                  <c:v>3000</c:v>
                </c:pt>
                <c:pt idx="22">
                  <c:v>3000</c:v>
                </c:pt>
                <c:pt idx="23">
                  <c:v>3000</c:v>
                </c:pt>
                <c:pt idx="24">
                  <c:v>3000</c:v>
                </c:pt>
                <c:pt idx="25">
                  <c:v>3000</c:v>
                </c:pt>
                <c:pt idx="26">
                  <c:v>3000</c:v>
                </c:pt>
                <c:pt idx="27">
                  <c:v>3000</c:v>
                </c:pt>
                <c:pt idx="28">
                  <c:v>3000</c:v>
                </c:pt>
                <c:pt idx="29">
                  <c:v>3000</c:v>
                </c:pt>
                <c:pt idx="30">
                  <c:v>3000</c:v>
                </c:pt>
                <c:pt idx="31">
                  <c:v>3000</c:v>
                </c:pt>
                <c:pt idx="32">
                  <c:v>3000</c:v>
                </c:pt>
                <c:pt idx="33">
                  <c:v>3000</c:v>
                </c:pt>
                <c:pt idx="34">
                  <c:v>3000</c:v>
                </c:pt>
                <c:pt idx="35">
                  <c:v>3000</c:v>
                </c:pt>
                <c:pt idx="36">
                  <c:v>3000</c:v>
                </c:pt>
                <c:pt idx="37">
                  <c:v>3000</c:v>
                </c:pt>
                <c:pt idx="38">
                  <c:v>3000</c:v>
                </c:pt>
                <c:pt idx="39">
                  <c:v>3000</c:v>
                </c:pt>
                <c:pt idx="40">
                  <c:v>3000</c:v>
                </c:pt>
                <c:pt idx="41">
                  <c:v>3000</c:v>
                </c:pt>
                <c:pt idx="42">
                  <c:v>3000</c:v>
                </c:pt>
                <c:pt idx="43">
                  <c:v>3000</c:v>
                </c:pt>
                <c:pt idx="44">
                  <c:v>3000</c:v>
                </c:pt>
                <c:pt idx="45">
                  <c:v>3000</c:v>
                </c:pt>
                <c:pt idx="46">
                  <c:v>3000</c:v>
                </c:pt>
                <c:pt idx="47">
                  <c:v>3000</c:v>
                </c:pt>
                <c:pt idx="48">
                  <c:v>3000</c:v>
                </c:pt>
                <c:pt idx="49">
                  <c:v>3000</c:v>
                </c:pt>
                <c:pt idx="50">
                  <c:v>3000</c:v>
                </c:pt>
                <c:pt idx="51">
                  <c:v>3000</c:v>
                </c:pt>
                <c:pt idx="52">
                  <c:v>3000</c:v>
                </c:pt>
                <c:pt idx="53">
                  <c:v>3000</c:v>
                </c:pt>
                <c:pt idx="54">
                  <c:v>3000</c:v>
                </c:pt>
                <c:pt idx="55">
                  <c:v>3000</c:v>
                </c:pt>
                <c:pt idx="56">
                  <c:v>3000</c:v>
                </c:pt>
                <c:pt idx="57">
                  <c:v>3000</c:v>
                </c:pt>
                <c:pt idx="58">
                  <c:v>3000</c:v>
                </c:pt>
                <c:pt idx="59">
                  <c:v>3000</c:v>
                </c:pt>
                <c:pt idx="60">
                  <c:v>3000</c:v>
                </c:pt>
                <c:pt idx="61">
                  <c:v>3000</c:v>
                </c:pt>
                <c:pt idx="62">
                  <c:v>3000</c:v>
                </c:pt>
                <c:pt idx="63">
                  <c:v>3000</c:v>
                </c:pt>
                <c:pt idx="64">
                  <c:v>3000</c:v>
                </c:pt>
                <c:pt idx="65">
                  <c:v>3000</c:v>
                </c:pt>
                <c:pt idx="66">
                  <c:v>3000</c:v>
                </c:pt>
                <c:pt idx="67">
                  <c:v>3000</c:v>
                </c:pt>
                <c:pt idx="68">
                  <c:v>3000</c:v>
                </c:pt>
                <c:pt idx="69">
                  <c:v>3000</c:v>
                </c:pt>
                <c:pt idx="70">
                  <c:v>3000</c:v>
                </c:pt>
                <c:pt idx="71">
                  <c:v>3000</c:v>
                </c:pt>
                <c:pt idx="72">
                  <c:v>3000</c:v>
                </c:pt>
                <c:pt idx="73">
                  <c:v>3000</c:v>
                </c:pt>
                <c:pt idx="74">
                  <c:v>3000</c:v>
                </c:pt>
                <c:pt idx="75">
                  <c:v>3000</c:v>
                </c:pt>
                <c:pt idx="76">
                  <c:v>3000</c:v>
                </c:pt>
                <c:pt idx="77">
                  <c:v>3000</c:v>
                </c:pt>
                <c:pt idx="78">
                  <c:v>3000</c:v>
                </c:pt>
                <c:pt idx="79">
                  <c:v>3000</c:v>
                </c:pt>
                <c:pt idx="80">
                  <c:v>3000</c:v>
                </c:pt>
                <c:pt idx="81">
                  <c:v>3000</c:v>
                </c:pt>
                <c:pt idx="82">
                  <c:v>3000</c:v>
                </c:pt>
                <c:pt idx="83">
                  <c:v>3000</c:v>
                </c:pt>
                <c:pt idx="84">
                  <c:v>3000</c:v>
                </c:pt>
                <c:pt idx="85">
                  <c:v>3000</c:v>
                </c:pt>
                <c:pt idx="86">
                  <c:v>3000</c:v>
                </c:pt>
                <c:pt idx="87">
                  <c:v>3000</c:v>
                </c:pt>
                <c:pt idx="88">
                  <c:v>3000</c:v>
                </c:pt>
                <c:pt idx="89">
                  <c:v>3000</c:v>
                </c:pt>
                <c:pt idx="90">
                  <c:v>3000</c:v>
                </c:pt>
                <c:pt idx="91">
                  <c:v>3000</c:v>
                </c:pt>
                <c:pt idx="92">
                  <c:v>3000</c:v>
                </c:pt>
                <c:pt idx="93">
                  <c:v>3000</c:v>
                </c:pt>
                <c:pt idx="94">
                  <c:v>3000</c:v>
                </c:pt>
                <c:pt idx="95">
                  <c:v>3000</c:v>
                </c:pt>
                <c:pt idx="96">
                  <c:v>3000</c:v>
                </c:pt>
                <c:pt idx="97">
                  <c:v>3000</c:v>
                </c:pt>
                <c:pt idx="98">
                  <c:v>3000</c:v>
                </c:pt>
                <c:pt idx="99">
                  <c:v>3000</c:v>
                </c:pt>
                <c:pt idx="100">
                  <c:v>3000</c:v>
                </c:pt>
                <c:pt idx="101">
                  <c:v>3000</c:v>
                </c:pt>
                <c:pt idx="102">
                  <c:v>3000</c:v>
                </c:pt>
                <c:pt idx="103">
                  <c:v>3000</c:v>
                </c:pt>
                <c:pt idx="104">
                  <c:v>3000</c:v>
                </c:pt>
                <c:pt idx="105">
                  <c:v>3000</c:v>
                </c:pt>
                <c:pt idx="106">
                  <c:v>3000</c:v>
                </c:pt>
                <c:pt idx="107">
                  <c:v>3000</c:v>
                </c:pt>
                <c:pt idx="108">
                  <c:v>3000</c:v>
                </c:pt>
                <c:pt idx="109">
                  <c:v>3000</c:v>
                </c:pt>
                <c:pt idx="110">
                  <c:v>3000</c:v>
                </c:pt>
                <c:pt idx="111">
                  <c:v>3000</c:v>
                </c:pt>
                <c:pt idx="112">
                  <c:v>3000</c:v>
                </c:pt>
                <c:pt idx="113">
                  <c:v>3000</c:v>
                </c:pt>
                <c:pt idx="114">
                  <c:v>3000</c:v>
                </c:pt>
                <c:pt idx="115">
                  <c:v>3000</c:v>
                </c:pt>
                <c:pt idx="116">
                  <c:v>3000</c:v>
                </c:pt>
                <c:pt idx="117">
                  <c:v>3000</c:v>
                </c:pt>
                <c:pt idx="118">
                  <c:v>3000</c:v>
                </c:pt>
                <c:pt idx="119">
                  <c:v>3000</c:v>
                </c:pt>
                <c:pt idx="120">
                  <c:v>3000</c:v>
                </c:pt>
                <c:pt idx="121">
                  <c:v>3000</c:v>
                </c:pt>
                <c:pt idx="122">
                  <c:v>3000</c:v>
                </c:pt>
                <c:pt idx="123">
                  <c:v>3000</c:v>
                </c:pt>
                <c:pt idx="124">
                  <c:v>3000</c:v>
                </c:pt>
                <c:pt idx="125">
                  <c:v>3000</c:v>
                </c:pt>
                <c:pt idx="126">
                  <c:v>3000</c:v>
                </c:pt>
                <c:pt idx="127">
                  <c:v>3000</c:v>
                </c:pt>
                <c:pt idx="128">
                  <c:v>3000</c:v>
                </c:pt>
                <c:pt idx="129">
                  <c:v>3000</c:v>
                </c:pt>
                <c:pt idx="130">
                  <c:v>3000</c:v>
                </c:pt>
                <c:pt idx="131">
                  <c:v>3000</c:v>
                </c:pt>
                <c:pt idx="132">
                  <c:v>3000</c:v>
                </c:pt>
                <c:pt idx="133">
                  <c:v>3000</c:v>
                </c:pt>
                <c:pt idx="134">
                  <c:v>3000</c:v>
                </c:pt>
                <c:pt idx="135">
                  <c:v>3000</c:v>
                </c:pt>
                <c:pt idx="136">
                  <c:v>3000</c:v>
                </c:pt>
                <c:pt idx="137">
                  <c:v>3000</c:v>
                </c:pt>
                <c:pt idx="138">
                  <c:v>3000</c:v>
                </c:pt>
                <c:pt idx="139">
                  <c:v>3000</c:v>
                </c:pt>
                <c:pt idx="140">
                  <c:v>3000</c:v>
                </c:pt>
                <c:pt idx="141">
                  <c:v>3000</c:v>
                </c:pt>
                <c:pt idx="142">
                  <c:v>3000</c:v>
                </c:pt>
                <c:pt idx="143">
                  <c:v>3000</c:v>
                </c:pt>
                <c:pt idx="144">
                  <c:v>3000</c:v>
                </c:pt>
                <c:pt idx="145">
                  <c:v>3000</c:v>
                </c:pt>
                <c:pt idx="146">
                  <c:v>3000</c:v>
                </c:pt>
                <c:pt idx="147">
                  <c:v>3000</c:v>
                </c:pt>
                <c:pt idx="148">
                  <c:v>3000</c:v>
                </c:pt>
                <c:pt idx="149">
                  <c:v>3000</c:v>
                </c:pt>
                <c:pt idx="150">
                  <c:v>3000</c:v>
                </c:pt>
                <c:pt idx="151">
                  <c:v>3000</c:v>
                </c:pt>
                <c:pt idx="152">
                  <c:v>3000</c:v>
                </c:pt>
                <c:pt idx="153">
                  <c:v>3000</c:v>
                </c:pt>
                <c:pt idx="154">
                  <c:v>3000</c:v>
                </c:pt>
                <c:pt idx="155">
                  <c:v>3000</c:v>
                </c:pt>
                <c:pt idx="156">
                  <c:v>3000</c:v>
                </c:pt>
                <c:pt idx="157">
                  <c:v>3000</c:v>
                </c:pt>
                <c:pt idx="158">
                  <c:v>3000</c:v>
                </c:pt>
                <c:pt idx="159">
                  <c:v>3000</c:v>
                </c:pt>
                <c:pt idx="160">
                  <c:v>3000</c:v>
                </c:pt>
                <c:pt idx="161">
                  <c:v>3000</c:v>
                </c:pt>
                <c:pt idx="162">
                  <c:v>3000</c:v>
                </c:pt>
                <c:pt idx="163">
                  <c:v>3000</c:v>
                </c:pt>
                <c:pt idx="164">
                  <c:v>3000</c:v>
                </c:pt>
                <c:pt idx="165">
                  <c:v>3000</c:v>
                </c:pt>
                <c:pt idx="166">
                  <c:v>3000</c:v>
                </c:pt>
                <c:pt idx="167">
                  <c:v>3000</c:v>
                </c:pt>
                <c:pt idx="168">
                  <c:v>3000</c:v>
                </c:pt>
                <c:pt idx="169">
                  <c:v>3000</c:v>
                </c:pt>
                <c:pt idx="170">
                  <c:v>3000</c:v>
                </c:pt>
                <c:pt idx="171">
                  <c:v>3000</c:v>
                </c:pt>
                <c:pt idx="172">
                  <c:v>3000</c:v>
                </c:pt>
                <c:pt idx="173">
                  <c:v>3000</c:v>
                </c:pt>
                <c:pt idx="174">
                  <c:v>3000</c:v>
                </c:pt>
                <c:pt idx="175">
                  <c:v>3000</c:v>
                </c:pt>
                <c:pt idx="176">
                  <c:v>3000</c:v>
                </c:pt>
                <c:pt idx="177">
                  <c:v>3000</c:v>
                </c:pt>
                <c:pt idx="178">
                  <c:v>3000</c:v>
                </c:pt>
                <c:pt idx="179">
                  <c:v>3000</c:v>
                </c:pt>
                <c:pt idx="180">
                  <c:v>3000</c:v>
                </c:pt>
                <c:pt idx="181">
                  <c:v>3000</c:v>
                </c:pt>
                <c:pt idx="182">
                  <c:v>3000</c:v>
                </c:pt>
                <c:pt idx="183">
                  <c:v>3000</c:v>
                </c:pt>
                <c:pt idx="184">
                  <c:v>3000</c:v>
                </c:pt>
                <c:pt idx="185">
                  <c:v>3000</c:v>
                </c:pt>
                <c:pt idx="186">
                  <c:v>3000</c:v>
                </c:pt>
                <c:pt idx="187">
                  <c:v>3000</c:v>
                </c:pt>
                <c:pt idx="188">
                  <c:v>3000</c:v>
                </c:pt>
                <c:pt idx="189">
                  <c:v>3000</c:v>
                </c:pt>
                <c:pt idx="190">
                  <c:v>3000</c:v>
                </c:pt>
                <c:pt idx="191">
                  <c:v>3000</c:v>
                </c:pt>
                <c:pt idx="192">
                  <c:v>3000</c:v>
                </c:pt>
                <c:pt idx="193">
                  <c:v>3000</c:v>
                </c:pt>
                <c:pt idx="194">
                  <c:v>3000</c:v>
                </c:pt>
                <c:pt idx="195">
                  <c:v>3000</c:v>
                </c:pt>
                <c:pt idx="196">
                  <c:v>3000</c:v>
                </c:pt>
                <c:pt idx="197">
                  <c:v>3000</c:v>
                </c:pt>
                <c:pt idx="198">
                  <c:v>3000</c:v>
                </c:pt>
                <c:pt idx="199">
                  <c:v>3000</c:v>
                </c:pt>
                <c:pt idx="200">
                  <c:v>3000</c:v>
                </c:pt>
                <c:pt idx="201">
                  <c:v>3000</c:v>
                </c:pt>
                <c:pt idx="202">
                  <c:v>3000</c:v>
                </c:pt>
                <c:pt idx="203">
                  <c:v>3000</c:v>
                </c:pt>
                <c:pt idx="204">
                  <c:v>3000</c:v>
                </c:pt>
                <c:pt idx="205">
                  <c:v>3000</c:v>
                </c:pt>
                <c:pt idx="206">
                  <c:v>3000</c:v>
                </c:pt>
                <c:pt idx="207">
                  <c:v>3000</c:v>
                </c:pt>
                <c:pt idx="208">
                  <c:v>3000</c:v>
                </c:pt>
                <c:pt idx="209">
                  <c:v>3000</c:v>
                </c:pt>
                <c:pt idx="210">
                  <c:v>3000</c:v>
                </c:pt>
                <c:pt idx="211">
                  <c:v>3000</c:v>
                </c:pt>
                <c:pt idx="212">
                  <c:v>3000</c:v>
                </c:pt>
                <c:pt idx="213">
                  <c:v>3000</c:v>
                </c:pt>
                <c:pt idx="214">
                  <c:v>3000</c:v>
                </c:pt>
                <c:pt idx="215">
                  <c:v>3000</c:v>
                </c:pt>
                <c:pt idx="216">
                  <c:v>3000</c:v>
                </c:pt>
                <c:pt idx="217">
                  <c:v>3000</c:v>
                </c:pt>
                <c:pt idx="218">
                  <c:v>3000</c:v>
                </c:pt>
                <c:pt idx="219">
                  <c:v>3000</c:v>
                </c:pt>
                <c:pt idx="220">
                  <c:v>3000</c:v>
                </c:pt>
                <c:pt idx="221">
                  <c:v>3000</c:v>
                </c:pt>
                <c:pt idx="222">
                  <c:v>3000</c:v>
                </c:pt>
                <c:pt idx="223">
                  <c:v>3000</c:v>
                </c:pt>
                <c:pt idx="224">
                  <c:v>3000</c:v>
                </c:pt>
                <c:pt idx="225">
                  <c:v>3000</c:v>
                </c:pt>
                <c:pt idx="226">
                  <c:v>3000</c:v>
                </c:pt>
                <c:pt idx="227">
                  <c:v>3000</c:v>
                </c:pt>
                <c:pt idx="228">
                  <c:v>3000</c:v>
                </c:pt>
                <c:pt idx="229">
                  <c:v>3000</c:v>
                </c:pt>
                <c:pt idx="230">
                  <c:v>3000</c:v>
                </c:pt>
                <c:pt idx="231">
                  <c:v>3000</c:v>
                </c:pt>
                <c:pt idx="232">
                  <c:v>3000</c:v>
                </c:pt>
                <c:pt idx="233">
                  <c:v>3000</c:v>
                </c:pt>
                <c:pt idx="234">
                  <c:v>3000</c:v>
                </c:pt>
                <c:pt idx="235">
                  <c:v>3000</c:v>
                </c:pt>
                <c:pt idx="236">
                  <c:v>3000</c:v>
                </c:pt>
                <c:pt idx="237">
                  <c:v>3000</c:v>
                </c:pt>
                <c:pt idx="238">
                  <c:v>3000</c:v>
                </c:pt>
                <c:pt idx="239">
                  <c:v>3000</c:v>
                </c:pt>
                <c:pt idx="240">
                  <c:v>3000</c:v>
                </c:pt>
                <c:pt idx="241">
                  <c:v>3000</c:v>
                </c:pt>
                <c:pt idx="242">
                  <c:v>3000</c:v>
                </c:pt>
                <c:pt idx="243">
                  <c:v>3000</c:v>
                </c:pt>
                <c:pt idx="244">
                  <c:v>3000</c:v>
                </c:pt>
                <c:pt idx="245">
                  <c:v>3000</c:v>
                </c:pt>
                <c:pt idx="246">
                  <c:v>3000</c:v>
                </c:pt>
                <c:pt idx="247">
                  <c:v>3000</c:v>
                </c:pt>
                <c:pt idx="248">
                  <c:v>3000</c:v>
                </c:pt>
                <c:pt idx="249">
                  <c:v>3000</c:v>
                </c:pt>
                <c:pt idx="250">
                  <c:v>3000</c:v>
                </c:pt>
                <c:pt idx="251">
                  <c:v>3000</c:v>
                </c:pt>
                <c:pt idx="252">
                  <c:v>3000</c:v>
                </c:pt>
                <c:pt idx="253">
                  <c:v>3000</c:v>
                </c:pt>
                <c:pt idx="254">
                  <c:v>3000</c:v>
                </c:pt>
                <c:pt idx="255">
                  <c:v>3000</c:v>
                </c:pt>
                <c:pt idx="256">
                  <c:v>3000</c:v>
                </c:pt>
                <c:pt idx="257">
                  <c:v>3000</c:v>
                </c:pt>
                <c:pt idx="258">
                  <c:v>3000</c:v>
                </c:pt>
                <c:pt idx="259">
                  <c:v>3000</c:v>
                </c:pt>
                <c:pt idx="260">
                  <c:v>3000</c:v>
                </c:pt>
                <c:pt idx="261">
                  <c:v>3000</c:v>
                </c:pt>
                <c:pt idx="262">
                  <c:v>3000</c:v>
                </c:pt>
                <c:pt idx="263">
                  <c:v>3000</c:v>
                </c:pt>
                <c:pt idx="264">
                  <c:v>3000</c:v>
                </c:pt>
                <c:pt idx="265">
                  <c:v>3000</c:v>
                </c:pt>
                <c:pt idx="266">
                  <c:v>3000</c:v>
                </c:pt>
                <c:pt idx="267">
                  <c:v>3000</c:v>
                </c:pt>
                <c:pt idx="268">
                  <c:v>3000</c:v>
                </c:pt>
                <c:pt idx="269">
                  <c:v>3000</c:v>
                </c:pt>
                <c:pt idx="270">
                  <c:v>3000</c:v>
                </c:pt>
                <c:pt idx="271">
                  <c:v>3000</c:v>
                </c:pt>
                <c:pt idx="272">
                  <c:v>3000</c:v>
                </c:pt>
                <c:pt idx="273">
                  <c:v>3000</c:v>
                </c:pt>
                <c:pt idx="274">
                  <c:v>3000</c:v>
                </c:pt>
                <c:pt idx="275">
                  <c:v>3000</c:v>
                </c:pt>
                <c:pt idx="276">
                  <c:v>3000</c:v>
                </c:pt>
                <c:pt idx="277">
                  <c:v>3000</c:v>
                </c:pt>
                <c:pt idx="278">
                  <c:v>3000</c:v>
                </c:pt>
                <c:pt idx="279">
                  <c:v>3000</c:v>
                </c:pt>
                <c:pt idx="280">
                  <c:v>3000</c:v>
                </c:pt>
                <c:pt idx="281">
                  <c:v>3000</c:v>
                </c:pt>
                <c:pt idx="282">
                  <c:v>3000</c:v>
                </c:pt>
                <c:pt idx="283">
                  <c:v>3000</c:v>
                </c:pt>
                <c:pt idx="284">
                  <c:v>3000</c:v>
                </c:pt>
                <c:pt idx="285">
                  <c:v>3000</c:v>
                </c:pt>
                <c:pt idx="286">
                  <c:v>3000</c:v>
                </c:pt>
                <c:pt idx="287">
                  <c:v>3000</c:v>
                </c:pt>
                <c:pt idx="288">
                  <c:v>3000</c:v>
                </c:pt>
                <c:pt idx="289">
                  <c:v>3000</c:v>
                </c:pt>
                <c:pt idx="290">
                  <c:v>3000</c:v>
                </c:pt>
                <c:pt idx="291">
                  <c:v>3000</c:v>
                </c:pt>
                <c:pt idx="292">
                  <c:v>3000</c:v>
                </c:pt>
                <c:pt idx="293">
                  <c:v>3000</c:v>
                </c:pt>
                <c:pt idx="294">
                  <c:v>3000</c:v>
                </c:pt>
                <c:pt idx="295">
                  <c:v>3000</c:v>
                </c:pt>
                <c:pt idx="296">
                  <c:v>3000</c:v>
                </c:pt>
                <c:pt idx="297">
                  <c:v>3000</c:v>
                </c:pt>
                <c:pt idx="298">
                  <c:v>3000</c:v>
                </c:pt>
                <c:pt idx="299">
                  <c:v>3000</c:v>
                </c:pt>
                <c:pt idx="300">
                  <c:v>3000</c:v>
                </c:pt>
                <c:pt idx="301">
                  <c:v>3000</c:v>
                </c:pt>
                <c:pt idx="302">
                  <c:v>3000</c:v>
                </c:pt>
                <c:pt idx="303">
                  <c:v>3000</c:v>
                </c:pt>
                <c:pt idx="304">
                  <c:v>3000</c:v>
                </c:pt>
                <c:pt idx="305">
                  <c:v>3000</c:v>
                </c:pt>
                <c:pt idx="306">
                  <c:v>3000</c:v>
                </c:pt>
                <c:pt idx="307">
                  <c:v>3000</c:v>
                </c:pt>
                <c:pt idx="308">
                  <c:v>3000</c:v>
                </c:pt>
                <c:pt idx="309">
                  <c:v>3000</c:v>
                </c:pt>
                <c:pt idx="310">
                  <c:v>3000</c:v>
                </c:pt>
                <c:pt idx="311">
                  <c:v>3000</c:v>
                </c:pt>
                <c:pt idx="312">
                  <c:v>3000</c:v>
                </c:pt>
                <c:pt idx="313">
                  <c:v>3000</c:v>
                </c:pt>
                <c:pt idx="314">
                  <c:v>3000</c:v>
                </c:pt>
                <c:pt idx="315">
                  <c:v>3000</c:v>
                </c:pt>
                <c:pt idx="316">
                  <c:v>3000</c:v>
                </c:pt>
                <c:pt idx="317">
                  <c:v>3000</c:v>
                </c:pt>
                <c:pt idx="318">
                  <c:v>3000</c:v>
                </c:pt>
                <c:pt idx="319">
                  <c:v>3000</c:v>
                </c:pt>
                <c:pt idx="320">
                  <c:v>3000</c:v>
                </c:pt>
                <c:pt idx="321">
                  <c:v>3000</c:v>
                </c:pt>
                <c:pt idx="322">
                  <c:v>3000</c:v>
                </c:pt>
                <c:pt idx="323">
                  <c:v>3000</c:v>
                </c:pt>
                <c:pt idx="324">
                  <c:v>3000</c:v>
                </c:pt>
                <c:pt idx="325">
                  <c:v>3000</c:v>
                </c:pt>
                <c:pt idx="326">
                  <c:v>3000</c:v>
                </c:pt>
                <c:pt idx="327">
                  <c:v>3000</c:v>
                </c:pt>
                <c:pt idx="328">
                  <c:v>3000</c:v>
                </c:pt>
                <c:pt idx="329">
                  <c:v>3000</c:v>
                </c:pt>
                <c:pt idx="330">
                  <c:v>3000</c:v>
                </c:pt>
                <c:pt idx="331">
                  <c:v>3000</c:v>
                </c:pt>
                <c:pt idx="332">
                  <c:v>3000</c:v>
                </c:pt>
                <c:pt idx="333">
                  <c:v>3000</c:v>
                </c:pt>
                <c:pt idx="334">
                  <c:v>3000</c:v>
                </c:pt>
                <c:pt idx="335">
                  <c:v>3000</c:v>
                </c:pt>
                <c:pt idx="336">
                  <c:v>3000</c:v>
                </c:pt>
                <c:pt idx="337">
                  <c:v>3000</c:v>
                </c:pt>
                <c:pt idx="338">
                  <c:v>3000</c:v>
                </c:pt>
                <c:pt idx="339">
                  <c:v>3000</c:v>
                </c:pt>
                <c:pt idx="340">
                  <c:v>3000</c:v>
                </c:pt>
                <c:pt idx="341">
                  <c:v>3000</c:v>
                </c:pt>
                <c:pt idx="342">
                  <c:v>3000</c:v>
                </c:pt>
                <c:pt idx="343">
                  <c:v>3000</c:v>
                </c:pt>
                <c:pt idx="344">
                  <c:v>3000</c:v>
                </c:pt>
                <c:pt idx="345">
                  <c:v>3000</c:v>
                </c:pt>
                <c:pt idx="346">
                  <c:v>3000</c:v>
                </c:pt>
                <c:pt idx="347">
                  <c:v>3000</c:v>
                </c:pt>
                <c:pt idx="348">
                  <c:v>3000</c:v>
                </c:pt>
                <c:pt idx="349">
                  <c:v>3000</c:v>
                </c:pt>
                <c:pt idx="350">
                  <c:v>3000</c:v>
                </c:pt>
                <c:pt idx="351">
                  <c:v>3000</c:v>
                </c:pt>
                <c:pt idx="352">
                  <c:v>3000</c:v>
                </c:pt>
                <c:pt idx="353">
                  <c:v>3000</c:v>
                </c:pt>
                <c:pt idx="354">
                  <c:v>3000</c:v>
                </c:pt>
                <c:pt idx="355">
                  <c:v>3000</c:v>
                </c:pt>
                <c:pt idx="356">
                  <c:v>3000</c:v>
                </c:pt>
                <c:pt idx="357">
                  <c:v>3000</c:v>
                </c:pt>
                <c:pt idx="358">
                  <c:v>3000</c:v>
                </c:pt>
                <c:pt idx="359">
                  <c:v>3000</c:v>
                </c:pt>
                <c:pt idx="360">
                  <c:v>3000</c:v>
                </c:pt>
                <c:pt idx="361">
                  <c:v>3000</c:v>
                </c:pt>
                <c:pt idx="362">
                  <c:v>3000</c:v>
                </c:pt>
                <c:pt idx="363">
                  <c:v>3000</c:v>
                </c:pt>
                <c:pt idx="364">
                  <c:v>3000</c:v>
                </c:pt>
                <c:pt idx="365">
                  <c:v>3000</c:v>
                </c:pt>
                <c:pt idx="366">
                  <c:v>3000</c:v>
                </c:pt>
                <c:pt idx="367">
                  <c:v>3000</c:v>
                </c:pt>
                <c:pt idx="368">
                  <c:v>3000</c:v>
                </c:pt>
                <c:pt idx="369">
                  <c:v>3000</c:v>
                </c:pt>
                <c:pt idx="370">
                  <c:v>3000</c:v>
                </c:pt>
                <c:pt idx="371">
                  <c:v>3000</c:v>
                </c:pt>
                <c:pt idx="372">
                  <c:v>3000</c:v>
                </c:pt>
                <c:pt idx="373">
                  <c:v>3000</c:v>
                </c:pt>
                <c:pt idx="374">
                  <c:v>3000</c:v>
                </c:pt>
                <c:pt idx="375">
                  <c:v>3000</c:v>
                </c:pt>
                <c:pt idx="376">
                  <c:v>3000</c:v>
                </c:pt>
                <c:pt idx="377">
                  <c:v>3000</c:v>
                </c:pt>
                <c:pt idx="378">
                  <c:v>3000</c:v>
                </c:pt>
                <c:pt idx="379">
                  <c:v>3000</c:v>
                </c:pt>
                <c:pt idx="380">
                  <c:v>3000</c:v>
                </c:pt>
                <c:pt idx="381">
                  <c:v>3000</c:v>
                </c:pt>
                <c:pt idx="382">
                  <c:v>3000</c:v>
                </c:pt>
                <c:pt idx="383">
                  <c:v>3000</c:v>
                </c:pt>
                <c:pt idx="384">
                  <c:v>3000</c:v>
                </c:pt>
                <c:pt idx="385">
                  <c:v>3000</c:v>
                </c:pt>
                <c:pt idx="386">
                  <c:v>3000</c:v>
                </c:pt>
                <c:pt idx="387">
                  <c:v>3000</c:v>
                </c:pt>
                <c:pt idx="388">
                  <c:v>3000</c:v>
                </c:pt>
                <c:pt idx="389">
                  <c:v>3000</c:v>
                </c:pt>
                <c:pt idx="390">
                  <c:v>3000</c:v>
                </c:pt>
                <c:pt idx="391">
                  <c:v>3000</c:v>
                </c:pt>
                <c:pt idx="392">
                  <c:v>3000</c:v>
                </c:pt>
                <c:pt idx="393">
                  <c:v>3000</c:v>
                </c:pt>
                <c:pt idx="394">
                  <c:v>3000</c:v>
                </c:pt>
                <c:pt idx="395">
                  <c:v>3000</c:v>
                </c:pt>
                <c:pt idx="396">
                  <c:v>3000</c:v>
                </c:pt>
                <c:pt idx="397">
                  <c:v>3000</c:v>
                </c:pt>
                <c:pt idx="398">
                  <c:v>3000</c:v>
                </c:pt>
                <c:pt idx="399">
                  <c:v>3000</c:v>
                </c:pt>
                <c:pt idx="400">
                  <c:v>3000</c:v>
                </c:pt>
                <c:pt idx="401">
                  <c:v>3000</c:v>
                </c:pt>
                <c:pt idx="402">
                  <c:v>3000</c:v>
                </c:pt>
                <c:pt idx="403">
                  <c:v>3000</c:v>
                </c:pt>
                <c:pt idx="404">
                  <c:v>3000</c:v>
                </c:pt>
                <c:pt idx="405">
                  <c:v>3000</c:v>
                </c:pt>
                <c:pt idx="406">
                  <c:v>3000</c:v>
                </c:pt>
                <c:pt idx="407">
                  <c:v>3000</c:v>
                </c:pt>
                <c:pt idx="408">
                  <c:v>3000</c:v>
                </c:pt>
                <c:pt idx="409">
                  <c:v>3000</c:v>
                </c:pt>
                <c:pt idx="410">
                  <c:v>3000</c:v>
                </c:pt>
                <c:pt idx="411">
                  <c:v>3000</c:v>
                </c:pt>
                <c:pt idx="412">
                  <c:v>3000</c:v>
                </c:pt>
                <c:pt idx="413">
                  <c:v>3000</c:v>
                </c:pt>
                <c:pt idx="414">
                  <c:v>3000</c:v>
                </c:pt>
                <c:pt idx="415">
                  <c:v>3000</c:v>
                </c:pt>
                <c:pt idx="416">
                  <c:v>3000</c:v>
                </c:pt>
                <c:pt idx="417">
                  <c:v>3000</c:v>
                </c:pt>
                <c:pt idx="418">
                  <c:v>3000</c:v>
                </c:pt>
                <c:pt idx="419">
                  <c:v>3000</c:v>
                </c:pt>
                <c:pt idx="420">
                  <c:v>3000</c:v>
                </c:pt>
                <c:pt idx="421">
                  <c:v>3000</c:v>
                </c:pt>
                <c:pt idx="422">
                  <c:v>3000</c:v>
                </c:pt>
                <c:pt idx="423">
                  <c:v>3000</c:v>
                </c:pt>
                <c:pt idx="424">
                  <c:v>3000</c:v>
                </c:pt>
                <c:pt idx="425">
                  <c:v>3000</c:v>
                </c:pt>
                <c:pt idx="426">
                  <c:v>3000</c:v>
                </c:pt>
                <c:pt idx="427">
                  <c:v>3000</c:v>
                </c:pt>
                <c:pt idx="428">
                  <c:v>3000</c:v>
                </c:pt>
                <c:pt idx="429">
                  <c:v>3000</c:v>
                </c:pt>
                <c:pt idx="430">
                  <c:v>3000</c:v>
                </c:pt>
                <c:pt idx="431">
                  <c:v>3000</c:v>
                </c:pt>
                <c:pt idx="432">
                  <c:v>3000</c:v>
                </c:pt>
                <c:pt idx="433">
                  <c:v>3000</c:v>
                </c:pt>
                <c:pt idx="434">
                  <c:v>3000</c:v>
                </c:pt>
                <c:pt idx="435">
                  <c:v>3000</c:v>
                </c:pt>
                <c:pt idx="436">
                  <c:v>3000</c:v>
                </c:pt>
                <c:pt idx="437">
                  <c:v>3000</c:v>
                </c:pt>
                <c:pt idx="438">
                  <c:v>3000</c:v>
                </c:pt>
                <c:pt idx="439">
                  <c:v>3000</c:v>
                </c:pt>
                <c:pt idx="440">
                  <c:v>3000</c:v>
                </c:pt>
                <c:pt idx="441">
                  <c:v>3000</c:v>
                </c:pt>
                <c:pt idx="442">
                  <c:v>3000</c:v>
                </c:pt>
                <c:pt idx="443">
                  <c:v>3000</c:v>
                </c:pt>
                <c:pt idx="444">
                  <c:v>3000</c:v>
                </c:pt>
                <c:pt idx="445">
                  <c:v>3000</c:v>
                </c:pt>
                <c:pt idx="446">
                  <c:v>3000</c:v>
                </c:pt>
                <c:pt idx="447">
                  <c:v>3000</c:v>
                </c:pt>
                <c:pt idx="448">
                  <c:v>3000</c:v>
                </c:pt>
                <c:pt idx="449">
                  <c:v>3000</c:v>
                </c:pt>
                <c:pt idx="450">
                  <c:v>3000</c:v>
                </c:pt>
                <c:pt idx="451">
                  <c:v>3000</c:v>
                </c:pt>
                <c:pt idx="452">
                  <c:v>3000</c:v>
                </c:pt>
                <c:pt idx="453">
                  <c:v>3000</c:v>
                </c:pt>
                <c:pt idx="454">
                  <c:v>3000</c:v>
                </c:pt>
                <c:pt idx="455">
                  <c:v>3000</c:v>
                </c:pt>
                <c:pt idx="456">
                  <c:v>3000</c:v>
                </c:pt>
                <c:pt idx="457">
                  <c:v>3000</c:v>
                </c:pt>
                <c:pt idx="458">
                  <c:v>3000</c:v>
                </c:pt>
                <c:pt idx="459">
                  <c:v>3000</c:v>
                </c:pt>
                <c:pt idx="460">
                  <c:v>3000</c:v>
                </c:pt>
                <c:pt idx="461">
                  <c:v>3000</c:v>
                </c:pt>
                <c:pt idx="462">
                  <c:v>3000</c:v>
                </c:pt>
                <c:pt idx="463">
                  <c:v>3000</c:v>
                </c:pt>
                <c:pt idx="464">
                  <c:v>3000</c:v>
                </c:pt>
                <c:pt idx="465">
                  <c:v>3000</c:v>
                </c:pt>
                <c:pt idx="466">
                  <c:v>3000</c:v>
                </c:pt>
                <c:pt idx="467">
                  <c:v>3000</c:v>
                </c:pt>
                <c:pt idx="468">
                  <c:v>3000</c:v>
                </c:pt>
                <c:pt idx="469">
                  <c:v>3000</c:v>
                </c:pt>
                <c:pt idx="470">
                  <c:v>3000</c:v>
                </c:pt>
                <c:pt idx="471">
                  <c:v>3000</c:v>
                </c:pt>
                <c:pt idx="472">
                  <c:v>3000</c:v>
                </c:pt>
                <c:pt idx="473">
                  <c:v>3000</c:v>
                </c:pt>
                <c:pt idx="474">
                  <c:v>3000</c:v>
                </c:pt>
                <c:pt idx="475">
                  <c:v>3000</c:v>
                </c:pt>
                <c:pt idx="476">
                  <c:v>3000</c:v>
                </c:pt>
                <c:pt idx="477">
                  <c:v>3000</c:v>
                </c:pt>
                <c:pt idx="478">
                  <c:v>3000</c:v>
                </c:pt>
                <c:pt idx="479">
                  <c:v>3000</c:v>
                </c:pt>
                <c:pt idx="480">
                  <c:v>3000</c:v>
                </c:pt>
                <c:pt idx="481">
                  <c:v>3000</c:v>
                </c:pt>
                <c:pt idx="482">
                  <c:v>3000</c:v>
                </c:pt>
                <c:pt idx="483">
                  <c:v>3000</c:v>
                </c:pt>
                <c:pt idx="484">
                  <c:v>3000</c:v>
                </c:pt>
                <c:pt idx="485">
                  <c:v>3000</c:v>
                </c:pt>
                <c:pt idx="486">
                  <c:v>3000</c:v>
                </c:pt>
                <c:pt idx="487">
                  <c:v>3000</c:v>
                </c:pt>
                <c:pt idx="488">
                  <c:v>3000</c:v>
                </c:pt>
                <c:pt idx="489">
                  <c:v>3000</c:v>
                </c:pt>
                <c:pt idx="490">
                  <c:v>3000</c:v>
                </c:pt>
                <c:pt idx="491">
                  <c:v>3000</c:v>
                </c:pt>
                <c:pt idx="492">
                  <c:v>3000</c:v>
                </c:pt>
                <c:pt idx="493">
                  <c:v>3000</c:v>
                </c:pt>
                <c:pt idx="494">
                  <c:v>3000</c:v>
                </c:pt>
                <c:pt idx="495">
                  <c:v>3000</c:v>
                </c:pt>
                <c:pt idx="496">
                  <c:v>3000</c:v>
                </c:pt>
                <c:pt idx="497">
                  <c:v>3000</c:v>
                </c:pt>
                <c:pt idx="498">
                  <c:v>3000</c:v>
                </c:pt>
                <c:pt idx="499">
                  <c:v>3000</c:v>
                </c:pt>
                <c:pt idx="500">
                  <c:v>3000</c:v>
                </c:pt>
                <c:pt idx="501">
                  <c:v>3000</c:v>
                </c:pt>
                <c:pt idx="502">
                  <c:v>3000</c:v>
                </c:pt>
                <c:pt idx="503">
                  <c:v>3000</c:v>
                </c:pt>
                <c:pt idx="504">
                  <c:v>3000</c:v>
                </c:pt>
                <c:pt idx="505">
                  <c:v>3000</c:v>
                </c:pt>
                <c:pt idx="506">
                  <c:v>3000</c:v>
                </c:pt>
                <c:pt idx="507">
                  <c:v>3000</c:v>
                </c:pt>
                <c:pt idx="508">
                  <c:v>3000</c:v>
                </c:pt>
                <c:pt idx="509">
                  <c:v>3000</c:v>
                </c:pt>
                <c:pt idx="510">
                  <c:v>3000</c:v>
                </c:pt>
                <c:pt idx="511">
                  <c:v>3000</c:v>
                </c:pt>
                <c:pt idx="512">
                  <c:v>3000</c:v>
                </c:pt>
                <c:pt idx="513">
                  <c:v>3000</c:v>
                </c:pt>
                <c:pt idx="514">
                  <c:v>3000</c:v>
                </c:pt>
                <c:pt idx="515">
                  <c:v>3000</c:v>
                </c:pt>
                <c:pt idx="516">
                  <c:v>3000</c:v>
                </c:pt>
                <c:pt idx="517">
                  <c:v>3000</c:v>
                </c:pt>
                <c:pt idx="518">
                  <c:v>3000</c:v>
                </c:pt>
                <c:pt idx="519">
                  <c:v>3000</c:v>
                </c:pt>
                <c:pt idx="520">
                  <c:v>3000</c:v>
                </c:pt>
                <c:pt idx="521">
                  <c:v>3000</c:v>
                </c:pt>
                <c:pt idx="522">
                  <c:v>3000</c:v>
                </c:pt>
                <c:pt idx="523">
                  <c:v>3000</c:v>
                </c:pt>
                <c:pt idx="524">
                  <c:v>3000</c:v>
                </c:pt>
                <c:pt idx="525">
                  <c:v>3000</c:v>
                </c:pt>
                <c:pt idx="526">
                  <c:v>3000</c:v>
                </c:pt>
                <c:pt idx="527">
                  <c:v>3000</c:v>
                </c:pt>
                <c:pt idx="528">
                  <c:v>3000</c:v>
                </c:pt>
                <c:pt idx="529">
                  <c:v>3000</c:v>
                </c:pt>
                <c:pt idx="530">
                  <c:v>3000</c:v>
                </c:pt>
                <c:pt idx="531">
                  <c:v>3000</c:v>
                </c:pt>
                <c:pt idx="532">
                  <c:v>3000</c:v>
                </c:pt>
                <c:pt idx="533">
                  <c:v>3000</c:v>
                </c:pt>
                <c:pt idx="534">
                  <c:v>3000</c:v>
                </c:pt>
                <c:pt idx="535">
                  <c:v>3000</c:v>
                </c:pt>
                <c:pt idx="536">
                  <c:v>3000</c:v>
                </c:pt>
                <c:pt idx="537">
                  <c:v>3000</c:v>
                </c:pt>
                <c:pt idx="538">
                  <c:v>3000</c:v>
                </c:pt>
                <c:pt idx="539">
                  <c:v>3000</c:v>
                </c:pt>
                <c:pt idx="540">
                  <c:v>3000</c:v>
                </c:pt>
                <c:pt idx="541">
                  <c:v>3000</c:v>
                </c:pt>
                <c:pt idx="542">
                  <c:v>3000</c:v>
                </c:pt>
                <c:pt idx="543">
                  <c:v>3000</c:v>
                </c:pt>
                <c:pt idx="544">
                  <c:v>3000</c:v>
                </c:pt>
                <c:pt idx="545">
                  <c:v>3000</c:v>
                </c:pt>
                <c:pt idx="546">
                  <c:v>3000</c:v>
                </c:pt>
                <c:pt idx="547">
                  <c:v>3000</c:v>
                </c:pt>
                <c:pt idx="548">
                  <c:v>3000</c:v>
                </c:pt>
                <c:pt idx="549">
                  <c:v>3000</c:v>
                </c:pt>
                <c:pt idx="550">
                  <c:v>3000</c:v>
                </c:pt>
                <c:pt idx="551">
                  <c:v>3000</c:v>
                </c:pt>
                <c:pt idx="552">
                  <c:v>3000</c:v>
                </c:pt>
                <c:pt idx="553">
                  <c:v>3000</c:v>
                </c:pt>
                <c:pt idx="554">
                  <c:v>3000</c:v>
                </c:pt>
                <c:pt idx="555">
                  <c:v>3000</c:v>
                </c:pt>
                <c:pt idx="556">
                  <c:v>3000</c:v>
                </c:pt>
                <c:pt idx="557">
                  <c:v>3000</c:v>
                </c:pt>
                <c:pt idx="558">
                  <c:v>3000</c:v>
                </c:pt>
                <c:pt idx="559">
                  <c:v>3000</c:v>
                </c:pt>
                <c:pt idx="560">
                  <c:v>3000</c:v>
                </c:pt>
                <c:pt idx="561">
                  <c:v>3000</c:v>
                </c:pt>
                <c:pt idx="562">
                  <c:v>3000</c:v>
                </c:pt>
                <c:pt idx="563">
                  <c:v>3000</c:v>
                </c:pt>
                <c:pt idx="564">
                  <c:v>3000</c:v>
                </c:pt>
                <c:pt idx="565">
                  <c:v>3000</c:v>
                </c:pt>
                <c:pt idx="566">
                  <c:v>3000</c:v>
                </c:pt>
                <c:pt idx="567">
                  <c:v>3000</c:v>
                </c:pt>
                <c:pt idx="568">
                  <c:v>3000</c:v>
                </c:pt>
                <c:pt idx="569">
                  <c:v>3000</c:v>
                </c:pt>
                <c:pt idx="570">
                  <c:v>3000</c:v>
                </c:pt>
                <c:pt idx="571">
                  <c:v>3000</c:v>
                </c:pt>
                <c:pt idx="572">
                  <c:v>3000</c:v>
                </c:pt>
                <c:pt idx="573">
                  <c:v>3000</c:v>
                </c:pt>
                <c:pt idx="574">
                  <c:v>3000</c:v>
                </c:pt>
                <c:pt idx="575">
                  <c:v>3000</c:v>
                </c:pt>
                <c:pt idx="576">
                  <c:v>3000</c:v>
                </c:pt>
                <c:pt idx="577">
                  <c:v>3000</c:v>
                </c:pt>
                <c:pt idx="578">
                  <c:v>3000</c:v>
                </c:pt>
                <c:pt idx="579">
                  <c:v>3000</c:v>
                </c:pt>
                <c:pt idx="580">
                  <c:v>3000</c:v>
                </c:pt>
                <c:pt idx="581">
                  <c:v>3000</c:v>
                </c:pt>
                <c:pt idx="582">
                  <c:v>3000</c:v>
                </c:pt>
                <c:pt idx="583">
                  <c:v>3000</c:v>
                </c:pt>
                <c:pt idx="584">
                  <c:v>3000</c:v>
                </c:pt>
                <c:pt idx="585">
                  <c:v>3000</c:v>
                </c:pt>
                <c:pt idx="586">
                  <c:v>3000</c:v>
                </c:pt>
                <c:pt idx="587">
                  <c:v>3000</c:v>
                </c:pt>
                <c:pt idx="588">
                  <c:v>3000</c:v>
                </c:pt>
                <c:pt idx="589">
                  <c:v>3000</c:v>
                </c:pt>
                <c:pt idx="590">
                  <c:v>3000</c:v>
                </c:pt>
                <c:pt idx="591">
                  <c:v>3000</c:v>
                </c:pt>
                <c:pt idx="592">
                  <c:v>3000</c:v>
                </c:pt>
                <c:pt idx="593">
                  <c:v>3000</c:v>
                </c:pt>
                <c:pt idx="594">
                  <c:v>3000</c:v>
                </c:pt>
                <c:pt idx="595">
                  <c:v>3000</c:v>
                </c:pt>
                <c:pt idx="596">
                  <c:v>3000</c:v>
                </c:pt>
                <c:pt idx="597">
                  <c:v>3000</c:v>
                </c:pt>
                <c:pt idx="598">
                  <c:v>3000</c:v>
                </c:pt>
                <c:pt idx="599">
                  <c:v>3000</c:v>
                </c:pt>
                <c:pt idx="600">
                  <c:v>3000</c:v>
                </c:pt>
                <c:pt idx="601">
                  <c:v>3000</c:v>
                </c:pt>
                <c:pt idx="602">
                  <c:v>3000</c:v>
                </c:pt>
                <c:pt idx="603">
                  <c:v>3000</c:v>
                </c:pt>
                <c:pt idx="604">
                  <c:v>3000</c:v>
                </c:pt>
                <c:pt idx="605">
                  <c:v>3000</c:v>
                </c:pt>
                <c:pt idx="606">
                  <c:v>3000</c:v>
                </c:pt>
                <c:pt idx="607">
                  <c:v>3000</c:v>
                </c:pt>
                <c:pt idx="608">
                  <c:v>3000</c:v>
                </c:pt>
                <c:pt idx="609">
                  <c:v>3000</c:v>
                </c:pt>
                <c:pt idx="610">
                  <c:v>3000</c:v>
                </c:pt>
                <c:pt idx="611">
                  <c:v>3000</c:v>
                </c:pt>
                <c:pt idx="612">
                  <c:v>3000</c:v>
                </c:pt>
                <c:pt idx="613">
                  <c:v>3000</c:v>
                </c:pt>
                <c:pt idx="614">
                  <c:v>3000</c:v>
                </c:pt>
                <c:pt idx="615">
                  <c:v>3000</c:v>
                </c:pt>
                <c:pt idx="616">
                  <c:v>3000</c:v>
                </c:pt>
                <c:pt idx="617">
                  <c:v>3000</c:v>
                </c:pt>
                <c:pt idx="618">
                  <c:v>3000</c:v>
                </c:pt>
                <c:pt idx="619">
                  <c:v>3000</c:v>
                </c:pt>
                <c:pt idx="620">
                  <c:v>3000</c:v>
                </c:pt>
                <c:pt idx="621">
                  <c:v>3000</c:v>
                </c:pt>
                <c:pt idx="622">
                  <c:v>3000</c:v>
                </c:pt>
                <c:pt idx="623">
                  <c:v>3000</c:v>
                </c:pt>
                <c:pt idx="624">
                  <c:v>3000</c:v>
                </c:pt>
                <c:pt idx="625">
                  <c:v>3000</c:v>
                </c:pt>
                <c:pt idx="626">
                  <c:v>3000</c:v>
                </c:pt>
                <c:pt idx="627">
                  <c:v>3000</c:v>
                </c:pt>
                <c:pt idx="628">
                  <c:v>3000</c:v>
                </c:pt>
                <c:pt idx="629">
                  <c:v>3000</c:v>
                </c:pt>
                <c:pt idx="630">
                  <c:v>3000</c:v>
                </c:pt>
                <c:pt idx="631">
                  <c:v>3000</c:v>
                </c:pt>
                <c:pt idx="632">
                  <c:v>3000</c:v>
                </c:pt>
                <c:pt idx="633">
                  <c:v>3000</c:v>
                </c:pt>
                <c:pt idx="634">
                  <c:v>3000</c:v>
                </c:pt>
                <c:pt idx="635">
                  <c:v>3000</c:v>
                </c:pt>
                <c:pt idx="636">
                  <c:v>3000</c:v>
                </c:pt>
                <c:pt idx="637">
                  <c:v>3000</c:v>
                </c:pt>
                <c:pt idx="638">
                  <c:v>3000</c:v>
                </c:pt>
                <c:pt idx="639">
                  <c:v>3000</c:v>
                </c:pt>
                <c:pt idx="640">
                  <c:v>3000</c:v>
                </c:pt>
                <c:pt idx="641">
                  <c:v>3000</c:v>
                </c:pt>
                <c:pt idx="642">
                  <c:v>3000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5776384"/>
        <c:axId val="35777920"/>
      </c:areaChart>
      <c:lineChart>
        <c:grouping val="standard"/>
        <c:varyColors val="0"/>
        <c:ser>
          <c:idx val="2"/>
          <c:order val="2"/>
          <c:tx>
            <c:strRef>
              <c:f>'new_contex_2014-03-17_23'!$D$1</c:f>
              <c:strCache>
                <c:ptCount val="1"/>
                <c:pt idx="0">
                  <c:v>"Type 1100"</c:v>
                </c:pt>
              </c:strCache>
            </c:strRef>
          </c:tx>
          <c:spPr>
            <a:ln w="82550">
              <a:solidFill>
                <a:schemeClr val="tx1"/>
              </a:solidFill>
            </a:ln>
          </c:spPr>
          <c:marker>
            <c:symbol val="none"/>
          </c:marker>
          <c:cat>
            <c:strRef>
              <c:f>'new_contex_2014-03-17_23'!$A$2:$A$644</c:f>
              <c:strCache>
                <c:ptCount val="643"/>
                <c:pt idx="0">
                  <c:v>2007-10-11</c:v>
                </c:pt>
                <c:pt idx="1">
                  <c:v>2007-10-16</c:v>
                </c:pt>
                <c:pt idx="2">
                  <c:v>2007-10-18</c:v>
                </c:pt>
                <c:pt idx="3">
                  <c:v>2007-10-23</c:v>
                </c:pt>
                <c:pt idx="4">
                  <c:v>2007-10-25</c:v>
                </c:pt>
                <c:pt idx="5">
                  <c:v>2007-10-30</c:v>
                </c:pt>
                <c:pt idx="6">
                  <c:v>2007-11-01</c:v>
                </c:pt>
                <c:pt idx="7">
                  <c:v>2007-11-06</c:v>
                </c:pt>
                <c:pt idx="8">
                  <c:v>2007-11-08</c:v>
                </c:pt>
                <c:pt idx="9">
                  <c:v>2007-11-13</c:v>
                </c:pt>
                <c:pt idx="10">
                  <c:v>2007-11-15</c:v>
                </c:pt>
                <c:pt idx="11">
                  <c:v>2007-11-20</c:v>
                </c:pt>
                <c:pt idx="12">
                  <c:v>2007-11-22</c:v>
                </c:pt>
                <c:pt idx="13">
                  <c:v>2007-11-27</c:v>
                </c:pt>
                <c:pt idx="14">
                  <c:v>2007-11-29</c:v>
                </c:pt>
                <c:pt idx="15">
                  <c:v>2007-12-04</c:v>
                </c:pt>
                <c:pt idx="16">
                  <c:v>2007-12-06</c:v>
                </c:pt>
                <c:pt idx="17">
                  <c:v>2007-12-11</c:v>
                </c:pt>
                <c:pt idx="18">
                  <c:v>2007-12-13</c:v>
                </c:pt>
                <c:pt idx="19">
                  <c:v>2007-12-18</c:v>
                </c:pt>
                <c:pt idx="20">
                  <c:v>2007-12-20</c:v>
                </c:pt>
                <c:pt idx="21">
                  <c:v>2008-01-03</c:v>
                </c:pt>
                <c:pt idx="22">
                  <c:v>2008-01-08</c:v>
                </c:pt>
                <c:pt idx="23">
                  <c:v>2008-01-10</c:v>
                </c:pt>
                <c:pt idx="24">
                  <c:v>2008-01-15</c:v>
                </c:pt>
                <c:pt idx="25">
                  <c:v>2008-01-17</c:v>
                </c:pt>
                <c:pt idx="26">
                  <c:v>2008-01-22</c:v>
                </c:pt>
                <c:pt idx="27">
                  <c:v>2008-01-24</c:v>
                </c:pt>
                <c:pt idx="28">
                  <c:v>2008-01-29</c:v>
                </c:pt>
                <c:pt idx="29">
                  <c:v>2008-01-31</c:v>
                </c:pt>
                <c:pt idx="30">
                  <c:v>2008-02-05</c:v>
                </c:pt>
                <c:pt idx="31">
                  <c:v>2008-02-07</c:v>
                </c:pt>
                <c:pt idx="32">
                  <c:v>2008-02-12</c:v>
                </c:pt>
                <c:pt idx="33">
                  <c:v>2008-02-14</c:v>
                </c:pt>
                <c:pt idx="34">
                  <c:v>2008-02-19</c:v>
                </c:pt>
                <c:pt idx="35">
                  <c:v>2008-02-21</c:v>
                </c:pt>
                <c:pt idx="36">
                  <c:v>2008-02-26</c:v>
                </c:pt>
                <c:pt idx="37">
                  <c:v>2008-02-28</c:v>
                </c:pt>
                <c:pt idx="38">
                  <c:v>2008-03-04</c:v>
                </c:pt>
                <c:pt idx="39">
                  <c:v>2008-03-06</c:v>
                </c:pt>
                <c:pt idx="40">
                  <c:v>2008-03-11</c:v>
                </c:pt>
                <c:pt idx="41">
                  <c:v>2008-03-13</c:v>
                </c:pt>
                <c:pt idx="42">
                  <c:v>2008-03-18</c:v>
                </c:pt>
                <c:pt idx="43">
                  <c:v>2008-03-20</c:v>
                </c:pt>
                <c:pt idx="44">
                  <c:v>2008-03-25</c:v>
                </c:pt>
                <c:pt idx="45">
                  <c:v>2008-03-27</c:v>
                </c:pt>
                <c:pt idx="46">
                  <c:v>2008-04-01</c:v>
                </c:pt>
                <c:pt idx="47">
                  <c:v>2008-04-03</c:v>
                </c:pt>
                <c:pt idx="48">
                  <c:v>2008-04-08</c:v>
                </c:pt>
                <c:pt idx="49">
                  <c:v>2008-04-10</c:v>
                </c:pt>
                <c:pt idx="50">
                  <c:v>2008-04-15</c:v>
                </c:pt>
                <c:pt idx="51">
                  <c:v>2008-04-17</c:v>
                </c:pt>
                <c:pt idx="52">
                  <c:v>2008-04-22</c:v>
                </c:pt>
                <c:pt idx="53">
                  <c:v>2008-04-24</c:v>
                </c:pt>
                <c:pt idx="54">
                  <c:v>2008-04-29</c:v>
                </c:pt>
                <c:pt idx="55">
                  <c:v>2008-05-06</c:v>
                </c:pt>
                <c:pt idx="56">
                  <c:v>2008-05-08</c:v>
                </c:pt>
                <c:pt idx="57">
                  <c:v>2008-05-13</c:v>
                </c:pt>
                <c:pt idx="58">
                  <c:v>2008-05-15</c:v>
                </c:pt>
                <c:pt idx="59">
                  <c:v>2008-05-20</c:v>
                </c:pt>
                <c:pt idx="60">
                  <c:v>2008-05-22</c:v>
                </c:pt>
                <c:pt idx="61">
                  <c:v>2008-05-27</c:v>
                </c:pt>
                <c:pt idx="62">
                  <c:v>2008-05-29</c:v>
                </c:pt>
                <c:pt idx="63">
                  <c:v>2008-06-03</c:v>
                </c:pt>
                <c:pt idx="64">
                  <c:v>2008-06-05</c:v>
                </c:pt>
                <c:pt idx="65">
                  <c:v>2008-06-10</c:v>
                </c:pt>
                <c:pt idx="66">
                  <c:v>2008-06-12</c:v>
                </c:pt>
                <c:pt idx="67">
                  <c:v>2008-06-17</c:v>
                </c:pt>
                <c:pt idx="68">
                  <c:v>2008-06-19</c:v>
                </c:pt>
                <c:pt idx="69">
                  <c:v>2008-06-24</c:v>
                </c:pt>
                <c:pt idx="70">
                  <c:v>2008-06-26</c:v>
                </c:pt>
                <c:pt idx="71">
                  <c:v>2008-07-01</c:v>
                </c:pt>
                <c:pt idx="72">
                  <c:v>2008-07-03</c:v>
                </c:pt>
                <c:pt idx="73">
                  <c:v>2008-07-08</c:v>
                </c:pt>
                <c:pt idx="74">
                  <c:v>2008-07-10</c:v>
                </c:pt>
                <c:pt idx="75">
                  <c:v>2008-07-15</c:v>
                </c:pt>
                <c:pt idx="76">
                  <c:v>2008-07-17</c:v>
                </c:pt>
                <c:pt idx="77">
                  <c:v>2008-07-22</c:v>
                </c:pt>
                <c:pt idx="78">
                  <c:v>2008-07-24</c:v>
                </c:pt>
                <c:pt idx="79">
                  <c:v>2008-07-29</c:v>
                </c:pt>
                <c:pt idx="80">
                  <c:v>2008-07-31</c:v>
                </c:pt>
                <c:pt idx="81">
                  <c:v>2008-08-05</c:v>
                </c:pt>
                <c:pt idx="82">
                  <c:v>2008-08-07</c:v>
                </c:pt>
                <c:pt idx="83">
                  <c:v>2008-08-12</c:v>
                </c:pt>
                <c:pt idx="84">
                  <c:v>2008-08-14</c:v>
                </c:pt>
                <c:pt idx="85">
                  <c:v>2008-08-19</c:v>
                </c:pt>
                <c:pt idx="86">
                  <c:v>2008-08-21</c:v>
                </c:pt>
                <c:pt idx="87">
                  <c:v>2008-08-26</c:v>
                </c:pt>
                <c:pt idx="88">
                  <c:v>2008-08-28</c:v>
                </c:pt>
                <c:pt idx="89">
                  <c:v>2008-09-02</c:v>
                </c:pt>
                <c:pt idx="90">
                  <c:v>2008-09-04</c:v>
                </c:pt>
                <c:pt idx="91">
                  <c:v>2008-09-09</c:v>
                </c:pt>
                <c:pt idx="92">
                  <c:v>2008-09-11</c:v>
                </c:pt>
                <c:pt idx="93">
                  <c:v>2008-09-16</c:v>
                </c:pt>
                <c:pt idx="94">
                  <c:v>2008-09-18</c:v>
                </c:pt>
                <c:pt idx="95">
                  <c:v>2008-09-23</c:v>
                </c:pt>
                <c:pt idx="96">
                  <c:v>2008-09-25</c:v>
                </c:pt>
                <c:pt idx="97">
                  <c:v>2008-09-30</c:v>
                </c:pt>
                <c:pt idx="98">
                  <c:v>2008-10-02</c:v>
                </c:pt>
                <c:pt idx="99">
                  <c:v>2008-10-07</c:v>
                </c:pt>
                <c:pt idx="100">
                  <c:v>2008-10-09</c:v>
                </c:pt>
                <c:pt idx="101">
                  <c:v>2008-10-14</c:v>
                </c:pt>
                <c:pt idx="102">
                  <c:v>2008-10-16</c:v>
                </c:pt>
                <c:pt idx="103">
                  <c:v>2008-10-21</c:v>
                </c:pt>
                <c:pt idx="104">
                  <c:v>2008-10-23</c:v>
                </c:pt>
                <c:pt idx="105">
                  <c:v>2008-10-28</c:v>
                </c:pt>
                <c:pt idx="106">
                  <c:v>2008-10-30</c:v>
                </c:pt>
                <c:pt idx="107">
                  <c:v>2008-11-04</c:v>
                </c:pt>
                <c:pt idx="108">
                  <c:v>2008-11-06</c:v>
                </c:pt>
                <c:pt idx="109">
                  <c:v>2008-11-11</c:v>
                </c:pt>
                <c:pt idx="110">
                  <c:v>2008-11-13</c:v>
                </c:pt>
                <c:pt idx="111">
                  <c:v>2008-11-18</c:v>
                </c:pt>
                <c:pt idx="112">
                  <c:v>2008-11-20</c:v>
                </c:pt>
                <c:pt idx="113">
                  <c:v>2008-11-25</c:v>
                </c:pt>
                <c:pt idx="114">
                  <c:v>2008-11-27</c:v>
                </c:pt>
                <c:pt idx="115">
                  <c:v>2008-12-02</c:v>
                </c:pt>
                <c:pt idx="116">
                  <c:v>2008-12-04</c:v>
                </c:pt>
                <c:pt idx="117">
                  <c:v>2008-12-09</c:v>
                </c:pt>
                <c:pt idx="118">
                  <c:v>2008-12-11</c:v>
                </c:pt>
                <c:pt idx="119">
                  <c:v>2008-12-16</c:v>
                </c:pt>
                <c:pt idx="120">
                  <c:v>2008-12-18</c:v>
                </c:pt>
                <c:pt idx="121">
                  <c:v>2008-12-23</c:v>
                </c:pt>
                <c:pt idx="122">
                  <c:v>2009-01-06</c:v>
                </c:pt>
                <c:pt idx="123">
                  <c:v>2009-01-08</c:v>
                </c:pt>
                <c:pt idx="124">
                  <c:v>2009-01-13</c:v>
                </c:pt>
                <c:pt idx="125">
                  <c:v>2009-01-15</c:v>
                </c:pt>
                <c:pt idx="126">
                  <c:v>2009-01-20</c:v>
                </c:pt>
                <c:pt idx="127">
                  <c:v>2009-01-22</c:v>
                </c:pt>
                <c:pt idx="128">
                  <c:v>2009-01-27</c:v>
                </c:pt>
                <c:pt idx="129">
                  <c:v>2009-01-29</c:v>
                </c:pt>
                <c:pt idx="130">
                  <c:v>2009-02-03</c:v>
                </c:pt>
                <c:pt idx="131">
                  <c:v>2009-02-05</c:v>
                </c:pt>
                <c:pt idx="132">
                  <c:v>2009-02-10</c:v>
                </c:pt>
                <c:pt idx="133">
                  <c:v>2009-02-12</c:v>
                </c:pt>
                <c:pt idx="134">
                  <c:v>2009-02-17</c:v>
                </c:pt>
                <c:pt idx="135">
                  <c:v>2009-02-19</c:v>
                </c:pt>
                <c:pt idx="136">
                  <c:v>2009-02-24</c:v>
                </c:pt>
                <c:pt idx="137">
                  <c:v>2009-02-26</c:v>
                </c:pt>
                <c:pt idx="138">
                  <c:v>2009-03-03</c:v>
                </c:pt>
                <c:pt idx="139">
                  <c:v>2009-03-05</c:v>
                </c:pt>
                <c:pt idx="140">
                  <c:v>2009-03-10</c:v>
                </c:pt>
                <c:pt idx="141">
                  <c:v>2009-03-12</c:v>
                </c:pt>
                <c:pt idx="142">
                  <c:v>2009-03-17</c:v>
                </c:pt>
                <c:pt idx="143">
                  <c:v>2009-03-19</c:v>
                </c:pt>
                <c:pt idx="144">
                  <c:v>2009-03-24</c:v>
                </c:pt>
                <c:pt idx="145">
                  <c:v>2009-03-26</c:v>
                </c:pt>
                <c:pt idx="146">
                  <c:v>2009-03-31</c:v>
                </c:pt>
                <c:pt idx="147">
                  <c:v>2009-04-02</c:v>
                </c:pt>
                <c:pt idx="148">
                  <c:v>2009-04-07</c:v>
                </c:pt>
                <c:pt idx="149">
                  <c:v>2009-04-09</c:v>
                </c:pt>
                <c:pt idx="150">
                  <c:v>2009-04-14</c:v>
                </c:pt>
                <c:pt idx="151">
                  <c:v>2009-04-16</c:v>
                </c:pt>
                <c:pt idx="152">
                  <c:v>2009-04-21</c:v>
                </c:pt>
                <c:pt idx="153">
                  <c:v>2009-04-23</c:v>
                </c:pt>
                <c:pt idx="154">
                  <c:v>2009-04-28</c:v>
                </c:pt>
                <c:pt idx="155">
                  <c:v>2009-04-30</c:v>
                </c:pt>
                <c:pt idx="156">
                  <c:v>2009-05-05</c:v>
                </c:pt>
                <c:pt idx="157">
                  <c:v>2009-05-07</c:v>
                </c:pt>
                <c:pt idx="158">
                  <c:v>2009-05-12</c:v>
                </c:pt>
                <c:pt idx="159">
                  <c:v>2009-05-14</c:v>
                </c:pt>
                <c:pt idx="160">
                  <c:v>2009-05-19</c:v>
                </c:pt>
                <c:pt idx="161">
                  <c:v>2009-05-26</c:v>
                </c:pt>
                <c:pt idx="162">
                  <c:v>2009-05-28</c:v>
                </c:pt>
                <c:pt idx="163">
                  <c:v>2009-06-02</c:v>
                </c:pt>
                <c:pt idx="164">
                  <c:v>2009-06-04</c:v>
                </c:pt>
                <c:pt idx="165">
                  <c:v>2009-06-09</c:v>
                </c:pt>
                <c:pt idx="166">
                  <c:v>2009-06-11</c:v>
                </c:pt>
                <c:pt idx="167">
                  <c:v>2009-06-16</c:v>
                </c:pt>
                <c:pt idx="168">
                  <c:v>2009-06-18</c:v>
                </c:pt>
                <c:pt idx="169">
                  <c:v>2009-06-23</c:v>
                </c:pt>
                <c:pt idx="170">
                  <c:v>2009-06-25</c:v>
                </c:pt>
                <c:pt idx="171">
                  <c:v>2009-06-30</c:v>
                </c:pt>
                <c:pt idx="172">
                  <c:v>2009-07-02</c:v>
                </c:pt>
                <c:pt idx="173">
                  <c:v>2009-07-07</c:v>
                </c:pt>
                <c:pt idx="174">
                  <c:v>2009-07-09</c:v>
                </c:pt>
                <c:pt idx="175">
                  <c:v>2009-07-14</c:v>
                </c:pt>
                <c:pt idx="176">
                  <c:v>2009-07-16</c:v>
                </c:pt>
                <c:pt idx="177">
                  <c:v>2009-07-21</c:v>
                </c:pt>
                <c:pt idx="178">
                  <c:v>2009-07-23</c:v>
                </c:pt>
                <c:pt idx="179">
                  <c:v>2009-07-28</c:v>
                </c:pt>
                <c:pt idx="180">
                  <c:v>2009-07-30</c:v>
                </c:pt>
                <c:pt idx="181">
                  <c:v>2009-08-04</c:v>
                </c:pt>
                <c:pt idx="182">
                  <c:v>2009-08-06</c:v>
                </c:pt>
                <c:pt idx="183">
                  <c:v>2009-08-11</c:v>
                </c:pt>
                <c:pt idx="184">
                  <c:v>2009-08-13</c:v>
                </c:pt>
                <c:pt idx="185">
                  <c:v>2009-08-18</c:v>
                </c:pt>
                <c:pt idx="186">
                  <c:v>2009-08-20</c:v>
                </c:pt>
                <c:pt idx="187">
                  <c:v>2009-08-25</c:v>
                </c:pt>
                <c:pt idx="188">
                  <c:v>2009-08-27</c:v>
                </c:pt>
                <c:pt idx="189">
                  <c:v>2009-09-01</c:v>
                </c:pt>
                <c:pt idx="190">
                  <c:v>2009-09-03</c:v>
                </c:pt>
                <c:pt idx="191">
                  <c:v>2009-09-08</c:v>
                </c:pt>
                <c:pt idx="192">
                  <c:v>2009-09-10</c:v>
                </c:pt>
                <c:pt idx="193">
                  <c:v>2009-09-15</c:v>
                </c:pt>
                <c:pt idx="194">
                  <c:v>2009-09-17</c:v>
                </c:pt>
                <c:pt idx="195">
                  <c:v>2009-09-22</c:v>
                </c:pt>
                <c:pt idx="196">
                  <c:v>2009-09-24</c:v>
                </c:pt>
                <c:pt idx="197">
                  <c:v>2009-09-29</c:v>
                </c:pt>
                <c:pt idx="198">
                  <c:v>2009-10-01</c:v>
                </c:pt>
                <c:pt idx="199">
                  <c:v>2009-10-06</c:v>
                </c:pt>
                <c:pt idx="200">
                  <c:v>2009-10-08</c:v>
                </c:pt>
                <c:pt idx="201">
                  <c:v>2009-10-13</c:v>
                </c:pt>
                <c:pt idx="202">
                  <c:v>2009-10-15</c:v>
                </c:pt>
                <c:pt idx="203">
                  <c:v>2009-10-20</c:v>
                </c:pt>
                <c:pt idx="204">
                  <c:v>2009-10-22</c:v>
                </c:pt>
                <c:pt idx="205">
                  <c:v>2009-10-27</c:v>
                </c:pt>
                <c:pt idx="206">
                  <c:v>2009-10-29</c:v>
                </c:pt>
                <c:pt idx="207">
                  <c:v>2009-11-03</c:v>
                </c:pt>
                <c:pt idx="208">
                  <c:v>2009-11-05</c:v>
                </c:pt>
                <c:pt idx="209">
                  <c:v>2009-11-10</c:v>
                </c:pt>
                <c:pt idx="210">
                  <c:v>2009-11-12</c:v>
                </c:pt>
                <c:pt idx="211">
                  <c:v>2009-11-17</c:v>
                </c:pt>
                <c:pt idx="212">
                  <c:v>2009-11-19</c:v>
                </c:pt>
                <c:pt idx="213">
                  <c:v>2009-11-24</c:v>
                </c:pt>
                <c:pt idx="214">
                  <c:v>2009-11-26</c:v>
                </c:pt>
                <c:pt idx="215">
                  <c:v>2009-12-01</c:v>
                </c:pt>
                <c:pt idx="216">
                  <c:v>2009-12-03</c:v>
                </c:pt>
                <c:pt idx="217">
                  <c:v>2009-12-08</c:v>
                </c:pt>
                <c:pt idx="218">
                  <c:v>2009-12-10</c:v>
                </c:pt>
                <c:pt idx="219">
                  <c:v>2009-12-15</c:v>
                </c:pt>
                <c:pt idx="220">
                  <c:v>2009-12-17</c:v>
                </c:pt>
                <c:pt idx="221">
                  <c:v>2009-12-22</c:v>
                </c:pt>
                <c:pt idx="222">
                  <c:v>2010-01-05</c:v>
                </c:pt>
                <c:pt idx="223">
                  <c:v>2010-01-07</c:v>
                </c:pt>
                <c:pt idx="224">
                  <c:v>2010-01-12</c:v>
                </c:pt>
                <c:pt idx="225">
                  <c:v>2010-01-14</c:v>
                </c:pt>
                <c:pt idx="226">
                  <c:v>2010-01-19</c:v>
                </c:pt>
                <c:pt idx="227">
                  <c:v>2010-01-21</c:v>
                </c:pt>
                <c:pt idx="228">
                  <c:v>2010-01-26</c:v>
                </c:pt>
                <c:pt idx="229">
                  <c:v>2010-01-28</c:v>
                </c:pt>
                <c:pt idx="230">
                  <c:v>2010-02-02</c:v>
                </c:pt>
                <c:pt idx="231">
                  <c:v>2010-02-04</c:v>
                </c:pt>
                <c:pt idx="232">
                  <c:v>2010-02-09</c:v>
                </c:pt>
                <c:pt idx="233">
                  <c:v>2010-02-11</c:v>
                </c:pt>
                <c:pt idx="234">
                  <c:v>2010-02-16</c:v>
                </c:pt>
                <c:pt idx="235">
                  <c:v>2010-02-18</c:v>
                </c:pt>
                <c:pt idx="236">
                  <c:v>2010-02-23</c:v>
                </c:pt>
                <c:pt idx="237">
                  <c:v>2010-02-25</c:v>
                </c:pt>
                <c:pt idx="238">
                  <c:v>2010-03-02</c:v>
                </c:pt>
                <c:pt idx="239">
                  <c:v>2010-03-04</c:v>
                </c:pt>
                <c:pt idx="240">
                  <c:v>2010-03-09</c:v>
                </c:pt>
                <c:pt idx="241">
                  <c:v>2010-03-11</c:v>
                </c:pt>
                <c:pt idx="242">
                  <c:v>2010-03-16</c:v>
                </c:pt>
                <c:pt idx="243">
                  <c:v>2010-03-18</c:v>
                </c:pt>
                <c:pt idx="244">
                  <c:v>2010-03-23</c:v>
                </c:pt>
                <c:pt idx="245">
                  <c:v>2010-03-25</c:v>
                </c:pt>
                <c:pt idx="246">
                  <c:v>2010-03-30</c:v>
                </c:pt>
                <c:pt idx="247">
                  <c:v>2010-04-01</c:v>
                </c:pt>
                <c:pt idx="248">
                  <c:v>2010-04-06</c:v>
                </c:pt>
                <c:pt idx="249">
                  <c:v>2010-04-08</c:v>
                </c:pt>
                <c:pt idx="250">
                  <c:v>2010-04-13</c:v>
                </c:pt>
                <c:pt idx="251">
                  <c:v>2010-04-15</c:v>
                </c:pt>
                <c:pt idx="252">
                  <c:v>2010-04-20</c:v>
                </c:pt>
                <c:pt idx="253">
                  <c:v>2010-04-22</c:v>
                </c:pt>
                <c:pt idx="254">
                  <c:v>2010-04-27</c:v>
                </c:pt>
                <c:pt idx="255">
                  <c:v>2010-04-29</c:v>
                </c:pt>
                <c:pt idx="256">
                  <c:v>2010-05-04</c:v>
                </c:pt>
                <c:pt idx="257">
                  <c:v>2010-05-06</c:v>
                </c:pt>
                <c:pt idx="258">
                  <c:v>2010-05-11</c:v>
                </c:pt>
                <c:pt idx="259">
                  <c:v>2010-05-18</c:v>
                </c:pt>
                <c:pt idx="260">
                  <c:v>2010-05-20</c:v>
                </c:pt>
                <c:pt idx="261">
                  <c:v>2010-05-25</c:v>
                </c:pt>
                <c:pt idx="262">
                  <c:v>2010-05-27</c:v>
                </c:pt>
                <c:pt idx="263">
                  <c:v>2010-06-01</c:v>
                </c:pt>
                <c:pt idx="264">
                  <c:v>2010-06-03</c:v>
                </c:pt>
                <c:pt idx="265">
                  <c:v>2010-06-08</c:v>
                </c:pt>
                <c:pt idx="266">
                  <c:v>2010-06-10</c:v>
                </c:pt>
                <c:pt idx="267">
                  <c:v>2010-06-15</c:v>
                </c:pt>
                <c:pt idx="268">
                  <c:v>2010-06-17</c:v>
                </c:pt>
                <c:pt idx="269">
                  <c:v>2010-06-22</c:v>
                </c:pt>
                <c:pt idx="270">
                  <c:v>2010-06-24</c:v>
                </c:pt>
                <c:pt idx="271">
                  <c:v>2010-06-29</c:v>
                </c:pt>
                <c:pt idx="272">
                  <c:v>2010-07-01</c:v>
                </c:pt>
                <c:pt idx="273">
                  <c:v>2010-07-06</c:v>
                </c:pt>
                <c:pt idx="274">
                  <c:v>2010-07-08</c:v>
                </c:pt>
                <c:pt idx="275">
                  <c:v>2010-07-13</c:v>
                </c:pt>
                <c:pt idx="276">
                  <c:v>2010-07-15</c:v>
                </c:pt>
                <c:pt idx="277">
                  <c:v>2010-07-20</c:v>
                </c:pt>
                <c:pt idx="278">
                  <c:v>2010-07-22</c:v>
                </c:pt>
                <c:pt idx="279">
                  <c:v>2010-07-27</c:v>
                </c:pt>
                <c:pt idx="280">
                  <c:v>2010-07-29</c:v>
                </c:pt>
                <c:pt idx="281">
                  <c:v>2010-08-03</c:v>
                </c:pt>
                <c:pt idx="282">
                  <c:v>2010-08-05</c:v>
                </c:pt>
                <c:pt idx="283">
                  <c:v>2010-08-10</c:v>
                </c:pt>
                <c:pt idx="284">
                  <c:v>2010-08-12</c:v>
                </c:pt>
                <c:pt idx="285">
                  <c:v>2010-08-17</c:v>
                </c:pt>
                <c:pt idx="286">
                  <c:v>2010-08-19</c:v>
                </c:pt>
                <c:pt idx="287">
                  <c:v>2010-08-24</c:v>
                </c:pt>
                <c:pt idx="288">
                  <c:v>2010-08-26</c:v>
                </c:pt>
                <c:pt idx="289">
                  <c:v>2010-08-31</c:v>
                </c:pt>
                <c:pt idx="290">
                  <c:v>2010-09-02</c:v>
                </c:pt>
                <c:pt idx="291">
                  <c:v>2010-09-07</c:v>
                </c:pt>
                <c:pt idx="292">
                  <c:v>2010-09-09</c:v>
                </c:pt>
                <c:pt idx="293">
                  <c:v>2010-09-14</c:v>
                </c:pt>
                <c:pt idx="294">
                  <c:v>2010-09-16</c:v>
                </c:pt>
                <c:pt idx="295">
                  <c:v>2010-09-21</c:v>
                </c:pt>
                <c:pt idx="296">
                  <c:v>2010-09-23</c:v>
                </c:pt>
                <c:pt idx="297">
                  <c:v>2010-09-28</c:v>
                </c:pt>
                <c:pt idx="298">
                  <c:v>2010-09-30</c:v>
                </c:pt>
                <c:pt idx="299">
                  <c:v>2010-10-05</c:v>
                </c:pt>
                <c:pt idx="300">
                  <c:v>2010-10-07</c:v>
                </c:pt>
                <c:pt idx="301">
                  <c:v>2010-10-12</c:v>
                </c:pt>
                <c:pt idx="302">
                  <c:v>2010-10-14</c:v>
                </c:pt>
                <c:pt idx="303">
                  <c:v>2010-10-19</c:v>
                </c:pt>
                <c:pt idx="304">
                  <c:v>2010-10-21</c:v>
                </c:pt>
                <c:pt idx="305">
                  <c:v>2010-10-26</c:v>
                </c:pt>
                <c:pt idx="306">
                  <c:v>2010-10-28</c:v>
                </c:pt>
                <c:pt idx="307">
                  <c:v>2010-11-02</c:v>
                </c:pt>
                <c:pt idx="308">
                  <c:v>2010-11-04</c:v>
                </c:pt>
                <c:pt idx="309">
                  <c:v>2010-11-09</c:v>
                </c:pt>
                <c:pt idx="310">
                  <c:v>2010-11-11</c:v>
                </c:pt>
                <c:pt idx="311">
                  <c:v>2010-11-16</c:v>
                </c:pt>
                <c:pt idx="312">
                  <c:v>2010-11-18</c:v>
                </c:pt>
                <c:pt idx="313">
                  <c:v>2010-11-23</c:v>
                </c:pt>
                <c:pt idx="314">
                  <c:v>2010-11-25</c:v>
                </c:pt>
                <c:pt idx="315">
                  <c:v>2010-11-30</c:v>
                </c:pt>
                <c:pt idx="316">
                  <c:v>2010-12-02</c:v>
                </c:pt>
                <c:pt idx="317">
                  <c:v>2010-12-07</c:v>
                </c:pt>
                <c:pt idx="318">
                  <c:v>2010-12-09</c:v>
                </c:pt>
                <c:pt idx="319">
                  <c:v>2010-12-14</c:v>
                </c:pt>
                <c:pt idx="320">
                  <c:v>2010-12-16</c:v>
                </c:pt>
                <c:pt idx="321">
                  <c:v>2010-12-21</c:v>
                </c:pt>
                <c:pt idx="322">
                  <c:v>2010-12-23</c:v>
                </c:pt>
                <c:pt idx="323">
                  <c:v>2011-01-04</c:v>
                </c:pt>
                <c:pt idx="324">
                  <c:v>2011-01-06</c:v>
                </c:pt>
                <c:pt idx="325">
                  <c:v>2011-01-11</c:v>
                </c:pt>
                <c:pt idx="326">
                  <c:v>2011-01-13</c:v>
                </c:pt>
                <c:pt idx="327">
                  <c:v>2011-01-18</c:v>
                </c:pt>
                <c:pt idx="328">
                  <c:v>2011-01-20</c:v>
                </c:pt>
                <c:pt idx="329">
                  <c:v>2011-01-25</c:v>
                </c:pt>
                <c:pt idx="330">
                  <c:v>2011-01-27</c:v>
                </c:pt>
                <c:pt idx="331">
                  <c:v>2011-02-01</c:v>
                </c:pt>
                <c:pt idx="332">
                  <c:v>2011-02-03</c:v>
                </c:pt>
                <c:pt idx="333">
                  <c:v>2011-02-08</c:v>
                </c:pt>
                <c:pt idx="334">
                  <c:v>2011-02-10</c:v>
                </c:pt>
                <c:pt idx="335">
                  <c:v>2011-02-15</c:v>
                </c:pt>
                <c:pt idx="336">
                  <c:v>2011-02-17</c:v>
                </c:pt>
                <c:pt idx="337">
                  <c:v>2011-02-22</c:v>
                </c:pt>
                <c:pt idx="338">
                  <c:v>2011-02-24</c:v>
                </c:pt>
                <c:pt idx="339">
                  <c:v>2011-03-01</c:v>
                </c:pt>
                <c:pt idx="340">
                  <c:v>2011-03-03</c:v>
                </c:pt>
                <c:pt idx="341">
                  <c:v>2011-03-08</c:v>
                </c:pt>
                <c:pt idx="342">
                  <c:v>2011-03-10</c:v>
                </c:pt>
                <c:pt idx="343">
                  <c:v>2011-03-15</c:v>
                </c:pt>
                <c:pt idx="344">
                  <c:v>2011-03-17</c:v>
                </c:pt>
                <c:pt idx="345">
                  <c:v>2011-03-22</c:v>
                </c:pt>
                <c:pt idx="346">
                  <c:v>2011-03-24</c:v>
                </c:pt>
                <c:pt idx="347">
                  <c:v>2011-03-29</c:v>
                </c:pt>
                <c:pt idx="348">
                  <c:v>2011-03-31</c:v>
                </c:pt>
                <c:pt idx="349">
                  <c:v>2011-04-05</c:v>
                </c:pt>
                <c:pt idx="350">
                  <c:v>2011-04-07</c:v>
                </c:pt>
                <c:pt idx="351">
                  <c:v>2011-04-12</c:v>
                </c:pt>
                <c:pt idx="352">
                  <c:v>2011-04-14</c:v>
                </c:pt>
                <c:pt idx="353">
                  <c:v>2011-04-19</c:v>
                </c:pt>
                <c:pt idx="354">
                  <c:v>2011-04-21</c:v>
                </c:pt>
                <c:pt idx="355">
                  <c:v>2011-04-26</c:v>
                </c:pt>
                <c:pt idx="356">
                  <c:v>2011-04-28</c:v>
                </c:pt>
                <c:pt idx="357">
                  <c:v>2011-05-03</c:v>
                </c:pt>
                <c:pt idx="358">
                  <c:v>2011-05-05</c:v>
                </c:pt>
                <c:pt idx="359">
                  <c:v>2011-05-10</c:v>
                </c:pt>
                <c:pt idx="360">
                  <c:v>2011-05-12</c:v>
                </c:pt>
                <c:pt idx="361">
                  <c:v>2011-05-17</c:v>
                </c:pt>
                <c:pt idx="362">
                  <c:v>2011-05-19</c:v>
                </c:pt>
                <c:pt idx="363">
                  <c:v>2011-05-24</c:v>
                </c:pt>
                <c:pt idx="364">
                  <c:v>2011-05-26</c:v>
                </c:pt>
                <c:pt idx="365">
                  <c:v>2011-05-31</c:v>
                </c:pt>
                <c:pt idx="366">
                  <c:v>2011-06-07</c:v>
                </c:pt>
                <c:pt idx="367">
                  <c:v>2011-06-09</c:v>
                </c:pt>
                <c:pt idx="368">
                  <c:v>2011-06-14</c:v>
                </c:pt>
                <c:pt idx="369">
                  <c:v>2011-06-16</c:v>
                </c:pt>
                <c:pt idx="370">
                  <c:v>2011-06-21</c:v>
                </c:pt>
                <c:pt idx="371">
                  <c:v>2011-06-23</c:v>
                </c:pt>
                <c:pt idx="372">
                  <c:v>2011-06-28</c:v>
                </c:pt>
                <c:pt idx="373">
                  <c:v>2011-06-30</c:v>
                </c:pt>
                <c:pt idx="374">
                  <c:v>2011-07-05</c:v>
                </c:pt>
                <c:pt idx="375">
                  <c:v>2011-07-07</c:v>
                </c:pt>
                <c:pt idx="376">
                  <c:v>2011-07-12</c:v>
                </c:pt>
                <c:pt idx="377">
                  <c:v>2011-07-14</c:v>
                </c:pt>
                <c:pt idx="378">
                  <c:v>2011-07-19</c:v>
                </c:pt>
                <c:pt idx="379">
                  <c:v>2011-07-21</c:v>
                </c:pt>
                <c:pt idx="380">
                  <c:v>2011-07-26</c:v>
                </c:pt>
                <c:pt idx="381">
                  <c:v>2011-07-28</c:v>
                </c:pt>
                <c:pt idx="382">
                  <c:v>2011-08-02</c:v>
                </c:pt>
                <c:pt idx="383">
                  <c:v>2011-08-04</c:v>
                </c:pt>
                <c:pt idx="384">
                  <c:v>2011-08-09</c:v>
                </c:pt>
                <c:pt idx="385">
                  <c:v>2011-08-11</c:v>
                </c:pt>
                <c:pt idx="386">
                  <c:v>2011-08-16</c:v>
                </c:pt>
                <c:pt idx="387">
                  <c:v>2011-08-18</c:v>
                </c:pt>
                <c:pt idx="388">
                  <c:v>2011-08-23</c:v>
                </c:pt>
                <c:pt idx="389">
                  <c:v>2011-08-25</c:v>
                </c:pt>
                <c:pt idx="390">
                  <c:v>2011-08-30</c:v>
                </c:pt>
                <c:pt idx="391">
                  <c:v>2011-09-01</c:v>
                </c:pt>
                <c:pt idx="392">
                  <c:v>2011-09-06</c:v>
                </c:pt>
                <c:pt idx="393">
                  <c:v>2011-09-08</c:v>
                </c:pt>
                <c:pt idx="394">
                  <c:v>2011-09-13</c:v>
                </c:pt>
                <c:pt idx="395">
                  <c:v>2011-09-15</c:v>
                </c:pt>
                <c:pt idx="396">
                  <c:v>2011-09-20</c:v>
                </c:pt>
                <c:pt idx="397">
                  <c:v>2011-09-22</c:v>
                </c:pt>
                <c:pt idx="398">
                  <c:v>2011-09-27</c:v>
                </c:pt>
                <c:pt idx="399">
                  <c:v>2011-09-29</c:v>
                </c:pt>
                <c:pt idx="400">
                  <c:v>2011-10-04</c:v>
                </c:pt>
                <c:pt idx="401">
                  <c:v>2011-10-06</c:v>
                </c:pt>
                <c:pt idx="402">
                  <c:v>2011-10-11</c:v>
                </c:pt>
                <c:pt idx="403">
                  <c:v>2011-10-13</c:v>
                </c:pt>
                <c:pt idx="404">
                  <c:v>2011-10-18</c:v>
                </c:pt>
                <c:pt idx="405">
                  <c:v>2011-10-20</c:v>
                </c:pt>
                <c:pt idx="406">
                  <c:v>2011-10-25</c:v>
                </c:pt>
                <c:pt idx="407">
                  <c:v>2011-10-27</c:v>
                </c:pt>
                <c:pt idx="408">
                  <c:v>2011-11-01</c:v>
                </c:pt>
                <c:pt idx="409">
                  <c:v>2011-11-03</c:v>
                </c:pt>
                <c:pt idx="410">
                  <c:v>2011-11-08</c:v>
                </c:pt>
                <c:pt idx="411">
                  <c:v>2011-11-10</c:v>
                </c:pt>
                <c:pt idx="412">
                  <c:v>2011-11-15</c:v>
                </c:pt>
                <c:pt idx="413">
                  <c:v>2011-11-17</c:v>
                </c:pt>
                <c:pt idx="414">
                  <c:v>2011-11-22</c:v>
                </c:pt>
                <c:pt idx="415">
                  <c:v>2011-11-24</c:v>
                </c:pt>
                <c:pt idx="416">
                  <c:v>2011-11-29</c:v>
                </c:pt>
                <c:pt idx="417">
                  <c:v>2011-12-01</c:v>
                </c:pt>
                <c:pt idx="418">
                  <c:v>2011-12-06</c:v>
                </c:pt>
                <c:pt idx="419">
                  <c:v>2011-12-08</c:v>
                </c:pt>
                <c:pt idx="420">
                  <c:v>2011-12-13</c:v>
                </c:pt>
                <c:pt idx="421">
                  <c:v>2011-12-15</c:v>
                </c:pt>
                <c:pt idx="422">
                  <c:v>2011-12-20</c:v>
                </c:pt>
                <c:pt idx="423">
                  <c:v>2011-12-22</c:v>
                </c:pt>
                <c:pt idx="424">
                  <c:v>2012-01-03</c:v>
                </c:pt>
                <c:pt idx="425">
                  <c:v>2012-01-05</c:v>
                </c:pt>
                <c:pt idx="426">
                  <c:v>2012-01-10</c:v>
                </c:pt>
                <c:pt idx="427">
                  <c:v>2012-01-12</c:v>
                </c:pt>
                <c:pt idx="428">
                  <c:v>2012-01-17</c:v>
                </c:pt>
                <c:pt idx="429">
                  <c:v>2012-01-19</c:v>
                </c:pt>
                <c:pt idx="430">
                  <c:v>2012-01-24</c:v>
                </c:pt>
                <c:pt idx="431">
                  <c:v>2012-01-26</c:v>
                </c:pt>
                <c:pt idx="432">
                  <c:v>2012-01-31</c:v>
                </c:pt>
                <c:pt idx="433">
                  <c:v>2012-02-02</c:v>
                </c:pt>
                <c:pt idx="434">
                  <c:v>2012-02-07</c:v>
                </c:pt>
                <c:pt idx="435">
                  <c:v>2012-02-09</c:v>
                </c:pt>
                <c:pt idx="436">
                  <c:v>2012-02-14</c:v>
                </c:pt>
                <c:pt idx="437">
                  <c:v>2012-02-16</c:v>
                </c:pt>
                <c:pt idx="438">
                  <c:v>2012-02-21</c:v>
                </c:pt>
                <c:pt idx="439">
                  <c:v>2012-02-23</c:v>
                </c:pt>
                <c:pt idx="440">
                  <c:v>2012-02-28</c:v>
                </c:pt>
                <c:pt idx="441">
                  <c:v>2012-03-01</c:v>
                </c:pt>
                <c:pt idx="442">
                  <c:v>2012-03-06</c:v>
                </c:pt>
                <c:pt idx="443">
                  <c:v>2012-03-08</c:v>
                </c:pt>
                <c:pt idx="444">
                  <c:v>2012-03-13</c:v>
                </c:pt>
                <c:pt idx="445">
                  <c:v>2012-03-15</c:v>
                </c:pt>
                <c:pt idx="446">
                  <c:v>2012-03-20</c:v>
                </c:pt>
                <c:pt idx="447">
                  <c:v>2012-03-22</c:v>
                </c:pt>
                <c:pt idx="448">
                  <c:v>2012-03-27</c:v>
                </c:pt>
                <c:pt idx="449">
                  <c:v>2012-03-29</c:v>
                </c:pt>
                <c:pt idx="450">
                  <c:v>2012-04-03</c:v>
                </c:pt>
                <c:pt idx="451">
                  <c:v>2012-04-05</c:v>
                </c:pt>
                <c:pt idx="452">
                  <c:v>2012-04-10</c:v>
                </c:pt>
                <c:pt idx="453">
                  <c:v>2012-04-12</c:v>
                </c:pt>
                <c:pt idx="454">
                  <c:v>2012-04-17</c:v>
                </c:pt>
                <c:pt idx="455">
                  <c:v>2012-04-19</c:v>
                </c:pt>
                <c:pt idx="456">
                  <c:v>2012-04-24</c:v>
                </c:pt>
                <c:pt idx="457">
                  <c:v>2012-04-26</c:v>
                </c:pt>
                <c:pt idx="458">
                  <c:v>2012-05-03</c:v>
                </c:pt>
                <c:pt idx="459">
                  <c:v>2012-05-08</c:v>
                </c:pt>
                <c:pt idx="460">
                  <c:v>2012-05-10</c:v>
                </c:pt>
                <c:pt idx="461">
                  <c:v>2012-05-15</c:v>
                </c:pt>
                <c:pt idx="462">
                  <c:v>2012-05-22</c:v>
                </c:pt>
                <c:pt idx="463">
                  <c:v>2012-05-24</c:v>
                </c:pt>
                <c:pt idx="464">
                  <c:v>2012-05-29</c:v>
                </c:pt>
                <c:pt idx="465">
                  <c:v>2012-05-31</c:v>
                </c:pt>
                <c:pt idx="466">
                  <c:v>2012-06-05</c:v>
                </c:pt>
                <c:pt idx="467">
                  <c:v>2012-06-07</c:v>
                </c:pt>
                <c:pt idx="468">
                  <c:v>2012-06-12</c:v>
                </c:pt>
                <c:pt idx="469">
                  <c:v>2012-06-14</c:v>
                </c:pt>
                <c:pt idx="470">
                  <c:v>2012-06-19</c:v>
                </c:pt>
                <c:pt idx="471">
                  <c:v>2012-06-21</c:v>
                </c:pt>
                <c:pt idx="472">
                  <c:v>2012-06-26</c:v>
                </c:pt>
                <c:pt idx="473">
                  <c:v>2012-06-28</c:v>
                </c:pt>
                <c:pt idx="474">
                  <c:v>2012-07-03</c:v>
                </c:pt>
                <c:pt idx="475">
                  <c:v>2012-07-05</c:v>
                </c:pt>
                <c:pt idx="476">
                  <c:v>2012-07-10</c:v>
                </c:pt>
                <c:pt idx="477">
                  <c:v>2012-07-12</c:v>
                </c:pt>
                <c:pt idx="478">
                  <c:v>2012-07-17</c:v>
                </c:pt>
                <c:pt idx="479">
                  <c:v>2012-07-19</c:v>
                </c:pt>
                <c:pt idx="480">
                  <c:v>2012-07-24</c:v>
                </c:pt>
                <c:pt idx="481">
                  <c:v>2012-07-26</c:v>
                </c:pt>
                <c:pt idx="482">
                  <c:v>2012-07-31</c:v>
                </c:pt>
                <c:pt idx="483">
                  <c:v>2012-08-02</c:v>
                </c:pt>
                <c:pt idx="484">
                  <c:v>2012-08-07</c:v>
                </c:pt>
                <c:pt idx="485">
                  <c:v>2012-08-09</c:v>
                </c:pt>
                <c:pt idx="486">
                  <c:v>2012-08-14</c:v>
                </c:pt>
                <c:pt idx="487">
                  <c:v>2012-08-16</c:v>
                </c:pt>
                <c:pt idx="488">
                  <c:v>2012-08-21</c:v>
                </c:pt>
                <c:pt idx="489">
                  <c:v>2012-08-23</c:v>
                </c:pt>
                <c:pt idx="490">
                  <c:v>2012-08-28</c:v>
                </c:pt>
                <c:pt idx="491">
                  <c:v>2012-08-30</c:v>
                </c:pt>
                <c:pt idx="492">
                  <c:v>2012-09-04</c:v>
                </c:pt>
                <c:pt idx="493">
                  <c:v>2012-09-06</c:v>
                </c:pt>
                <c:pt idx="494">
                  <c:v>2012-09-11</c:v>
                </c:pt>
                <c:pt idx="495">
                  <c:v>2012-09-13</c:v>
                </c:pt>
                <c:pt idx="496">
                  <c:v>2012-09-18</c:v>
                </c:pt>
                <c:pt idx="497">
                  <c:v>2012-09-20</c:v>
                </c:pt>
                <c:pt idx="498">
                  <c:v>2012-09-25</c:v>
                </c:pt>
                <c:pt idx="499">
                  <c:v>2012-09-27</c:v>
                </c:pt>
                <c:pt idx="500">
                  <c:v>2012-10-02</c:v>
                </c:pt>
                <c:pt idx="501">
                  <c:v>2012-10-09</c:v>
                </c:pt>
                <c:pt idx="502">
                  <c:v>2012-10-11</c:v>
                </c:pt>
                <c:pt idx="503">
                  <c:v>2012-10-16</c:v>
                </c:pt>
                <c:pt idx="504">
                  <c:v>2012-10-18</c:v>
                </c:pt>
                <c:pt idx="505">
                  <c:v>2012-10-23</c:v>
                </c:pt>
                <c:pt idx="506">
                  <c:v>2012-10-25</c:v>
                </c:pt>
                <c:pt idx="507">
                  <c:v>2012-10-30</c:v>
                </c:pt>
                <c:pt idx="508">
                  <c:v>2012-11-01</c:v>
                </c:pt>
                <c:pt idx="509">
                  <c:v>2012-11-06</c:v>
                </c:pt>
                <c:pt idx="510">
                  <c:v>2012-11-08</c:v>
                </c:pt>
                <c:pt idx="511">
                  <c:v>2012-11-13</c:v>
                </c:pt>
                <c:pt idx="512">
                  <c:v>2012-11-15</c:v>
                </c:pt>
                <c:pt idx="513">
                  <c:v>2012-11-20</c:v>
                </c:pt>
                <c:pt idx="514">
                  <c:v>2012-11-22</c:v>
                </c:pt>
                <c:pt idx="515">
                  <c:v>2012-11-26</c:v>
                </c:pt>
                <c:pt idx="516">
                  <c:v>2012-11-27</c:v>
                </c:pt>
                <c:pt idx="517">
                  <c:v>2012-11-29</c:v>
                </c:pt>
                <c:pt idx="518">
                  <c:v>2012-12-04</c:v>
                </c:pt>
                <c:pt idx="519">
                  <c:v>2012-12-06</c:v>
                </c:pt>
                <c:pt idx="520">
                  <c:v>2012-12-11</c:v>
                </c:pt>
                <c:pt idx="521">
                  <c:v>2012-12-13</c:v>
                </c:pt>
                <c:pt idx="522">
                  <c:v>2012-12-18</c:v>
                </c:pt>
                <c:pt idx="523">
                  <c:v>2012-12-20</c:v>
                </c:pt>
                <c:pt idx="524">
                  <c:v>2013-01-03</c:v>
                </c:pt>
                <c:pt idx="525">
                  <c:v>2013-01-08</c:v>
                </c:pt>
                <c:pt idx="526">
                  <c:v>2013-01-10</c:v>
                </c:pt>
                <c:pt idx="527">
                  <c:v>2013-01-15</c:v>
                </c:pt>
                <c:pt idx="528">
                  <c:v>2013-01-17</c:v>
                </c:pt>
                <c:pt idx="529">
                  <c:v>2013-01-22</c:v>
                </c:pt>
                <c:pt idx="530">
                  <c:v>2013-01-24</c:v>
                </c:pt>
                <c:pt idx="531">
                  <c:v>2013-01-29</c:v>
                </c:pt>
                <c:pt idx="532">
                  <c:v>2013-01-31</c:v>
                </c:pt>
                <c:pt idx="533">
                  <c:v>2013-02-05</c:v>
                </c:pt>
                <c:pt idx="534">
                  <c:v>2013-02-07</c:v>
                </c:pt>
                <c:pt idx="535">
                  <c:v>2013-02-12</c:v>
                </c:pt>
                <c:pt idx="536">
                  <c:v>2013-02-14</c:v>
                </c:pt>
                <c:pt idx="537">
                  <c:v>2013-02-19</c:v>
                </c:pt>
                <c:pt idx="538">
                  <c:v>2013-02-21</c:v>
                </c:pt>
                <c:pt idx="539">
                  <c:v>2013-02-26</c:v>
                </c:pt>
                <c:pt idx="540">
                  <c:v>2013-02-28</c:v>
                </c:pt>
                <c:pt idx="541">
                  <c:v>2013-03-05</c:v>
                </c:pt>
                <c:pt idx="542">
                  <c:v>2013-03-07</c:v>
                </c:pt>
                <c:pt idx="543">
                  <c:v>2013-03-12</c:v>
                </c:pt>
                <c:pt idx="544">
                  <c:v>2013-03-14</c:v>
                </c:pt>
                <c:pt idx="545">
                  <c:v>2013-03-19</c:v>
                </c:pt>
                <c:pt idx="546">
                  <c:v>2013-03-21</c:v>
                </c:pt>
                <c:pt idx="547">
                  <c:v>2013-03-26</c:v>
                </c:pt>
                <c:pt idx="548">
                  <c:v>2013-03-28</c:v>
                </c:pt>
                <c:pt idx="549">
                  <c:v>2013-04-02</c:v>
                </c:pt>
                <c:pt idx="550">
                  <c:v>2013-04-04</c:v>
                </c:pt>
                <c:pt idx="551">
                  <c:v>2013-04-09</c:v>
                </c:pt>
                <c:pt idx="552">
                  <c:v>2013-04-11</c:v>
                </c:pt>
                <c:pt idx="553">
                  <c:v>2013-04-16</c:v>
                </c:pt>
                <c:pt idx="554">
                  <c:v>2013-04-18</c:v>
                </c:pt>
                <c:pt idx="555">
                  <c:v>2013-04-23</c:v>
                </c:pt>
                <c:pt idx="556">
                  <c:v>2013-04-25</c:v>
                </c:pt>
                <c:pt idx="557">
                  <c:v>2013-04-30</c:v>
                </c:pt>
                <c:pt idx="558">
                  <c:v>2013-05-02</c:v>
                </c:pt>
                <c:pt idx="559">
                  <c:v>2013-05-07</c:v>
                </c:pt>
                <c:pt idx="560">
                  <c:v>2013-05-14</c:v>
                </c:pt>
                <c:pt idx="561">
                  <c:v>2013-05-16</c:v>
                </c:pt>
                <c:pt idx="562">
                  <c:v>2013-05-21</c:v>
                </c:pt>
                <c:pt idx="563">
                  <c:v>2013-05-23</c:v>
                </c:pt>
                <c:pt idx="564">
                  <c:v>2013-05-28</c:v>
                </c:pt>
                <c:pt idx="565">
                  <c:v>2013-05-30</c:v>
                </c:pt>
                <c:pt idx="566">
                  <c:v>2013-06-04</c:v>
                </c:pt>
                <c:pt idx="567">
                  <c:v>2013-06-06</c:v>
                </c:pt>
                <c:pt idx="568">
                  <c:v>2013-06-11</c:v>
                </c:pt>
                <c:pt idx="569">
                  <c:v>2013-06-13</c:v>
                </c:pt>
                <c:pt idx="570">
                  <c:v>2013-06-18</c:v>
                </c:pt>
                <c:pt idx="571">
                  <c:v>2013-06-20</c:v>
                </c:pt>
                <c:pt idx="572">
                  <c:v>2013-06-25</c:v>
                </c:pt>
                <c:pt idx="573">
                  <c:v>2013-06-27</c:v>
                </c:pt>
                <c:pt idx="574">
                  <c:v>2013-07-02</c:v>
                </c:pt>
                <c:pt idx="575">
                  <c:v>2013-07-04</c:v>
                </c:pt>
                <c:pt idx="576">
                  <c:v>2013-07-09</c:v>
                </c:pt>
                <c:pt idx="577">
                  <c:v>2013-07-11</c:v>
                </c:pt>
                <c:pt idx="578">
                  <c:v>2013-07-16</c:v>
                </c:pt>
                <c:pt idx="579">
                  <c:v>2013-07-18</c:v>
                </c:pt>
                <c:pt idx="580">
                  <c:v>2013-07-23</c:v>
                </c:pt>
                <c:pt idx="581">
                  <c:v>2013-07-25</c:v>
                </c:pt>
                <c:pt idx="582">
                  <c:v>2013-07-30</c:v>
                </c:pt>
                <c:pt idx="583">
                  <c:v>2013-08-01</c:v>
                </c:pt>
                <c:pt idx="584">
                  <c:v>2013-08-06</c:v>
                </c:pt>
                <c:pt idx="585">
                  <c:v>2013-08-08</c:v>
                </c:pt>
                <c:pt idx="586">
                  <c:v>2013-08-13</c:v>
                </c:pt>
                <c:pt idx="587">
                  <c:v>2013-08-15</c:v>
                </c:pt>
                <c:pt idx="588">
                  <c:v>2013-08-20</c:v>
                </c:pt>
                <c:pt idx="589">
                  <c:v>2013-08-22</c:v>
                </c:pt>
                <c:pt idx="590">
                  <c:v>2013-08-27</c:v>
                </c:pt>
                <c:pt idx="591">
                  <c:v>2013-08-29</c:v>
                </c:pt>
                <c:pt idx="592">
                  <c:v>2013-09-03</c:v>
                </c:pt>
                <c:pt idx="593">
                  <c:v>2013-09-05</c:v>
                </c:pt>
                <c:pt idx="594">
                  <c:v>2013-09-10</c:v>
                </c:pt>
                <c:pt idx="595">
                  <c:v>2013-09-12</c:v>
                </c:pt>
                <c:pt idx="596">
                  <c:v>2013-09-17</c:v>
                </c:pt>
                <c:pt idx="597">
                  <c:v>2013-09-19</c:v>
                </c:pt>
                <c:pt idx="598">
                  <c:v>2013-09-24</c:v>
                </c:pt>
                <c:pt idx="599">
                  <c:v>2013-09-26</c:v>
                </c:pt>
                <c:pt idx="600">
                  <c:v>2013-10-01</c:v>
                </c:pt>
                <c:pt idx="601">
                  <c:v>2013-10-08</c:v>
                </c:pt>
                <c:pt idx="602">
                  <c:v>2013-10-10</c:v>
                </c:pt>
                <c:pt idx="603">
                  <c:v>2013-10-15</c:v>
                </c:pt>
                <c:pt idx="604">
                  <c:v>2013-10-17</c:v>
                </c:pt>
                <c:pt idx="605">
                  <c:v>2013-10-22</c:v>
                </c:pt>
                <c:pt idx="606">
                  <c:v>2013-10-24</c:v>
                </c:pt>
                <c:pt idx="607">
                  <c:v>2013-10-29</c:v>
                </c:pt>
                <c:pt idx="608">
                  <c:v>2013-10-31</c:v>
                </c:pt>
                <c:pt idx="609">
                  <c:v>2013-11-05</c:v>
                </c:pt>
                <c:pt idx="610">
                  <c:v>2013-11-07</c:v>
                </c:pt>
                <c:pt idx="611">
                  <c:v>2013-11-12</c:v>
                </c:pt>
                <c:pt idx="612">
                  <c:v>2013-11-14</c:v>
                </c:pt>
                <c:pt idx="613">
                  <c:v>2013-11-19</c:v>
                </c:pt>
                <c:pt idx="614">
                  <c:v>2013-11-21</c:v>
                </c:pt>
                <c:pt idx="615">
                  <c:v>2013-11-26</c:v>
                </c:pt>
                <c:pt idx="616">
                  <c:v>2013-11-28</c:v>
                </c:pt>
                <c:pt idx="617">
                  <c:v>2013-12-03</c:v>
                </c:pt>
                <c:pt idx="618">
                  <c:v>2013-12-05</c:v>
                </c:pt>
                <c:pt idx="619">
                  <c:v>2013-12-10</c:v>
                </c:pt>
                <c:pt idx="620">
                  <c:v>2013-12-12</c:v>
                </c:pt>
                <c:pt idx="621">
                  <c:v>2013-12-17</c:v>
                </c:pt>
                <c:pt idx="622">
                  <c:v>2013-12-19</c:v>
                </c:pt>
                <c:pt idx="623">
                  <c:v>2014-01-07</c:v>
                </c:pt>
                <c:pt idx="624">
                  <c:v>2014-01-09</c:v>
                </c:pt>
                <c:pt idx="625">
                  <c:v>2014-01-14</c:v>
                </c:pt>
                <c:pt idx="626">
                  <c:v>2014-01-16</c:v>
                </c:pt>
                <c:pt idx="627">
                  <c:v>2014-01-21</c:v>
                </c:pt>
                <c:pt idx="628">
                  <c:v>2014-01-23</c:v>
                </c:pt>
                <c:pt idx="629">
                  <c:v>2014-01-28</c:v>
                </c:pt>
                <c:pt idx="630">
                  <c:v>2014-01-30</c:v>
                </c:pt>
                <c:pt idx="631">
                  <c:v>2014-02-04</c:v>
                </c:pt>
                <c:pt idx="632">
                  <c:v>2014-02-06</c:v>
                </c:pt>
                <c:pt idx="633">
                  <c:v>2014-02-11</c:v>
                </c:pt>
                <c:pt idx="634">
                  <c:v>2014-02-13</c:v>
                </c:pt>
                <c:pt idx="635">
                  <c:v>2014-02-18</c:v>
                </c:pt>
                <c:pt idx="636">
                  <c:v>2014-02-20</c:v>
                </c:pt>
                <c:pt idx="637">
                  <c:v>2014-02-25</c:v>
                </c:pt>
                <c:pt idx="638">
                  <c:v>2014-02-27</c:v>
                </c:pt>
                <c:pt idx="639">
                  <c:v>2014-03-04</c:v>
                </c:pt>
                <c:pt idx="640">
                  <c:v>2014-03-06</c:v>
                </c:pt>
                <c:pt idx="641">
                  <c:v>2014-03-11</c:v>
                </c:pt>
                <c:pt idx="642">
                  <c:v>2014-03-13</c:v>
                </c:pt>
              </c:strCache>
            </c:strRef>
          </c:cat>
          <c:val>
            <c:numRef>
              <c:f>'new_contex_2014-03-17_23'!$D$2:$D$644</c:f>
              <c:numCache>
                <c:formatCode>General</c:formatCode>
                <c:ptCount val="643"/>
                <c:pt idx="0">
                  <c:v>13273</c:v>
                </c:pt>
                <c:pt idx="1">
                  <c:v>13173</c:v>
                </c:pt>
                <c:pt idx="2">
                  <c:v>13338</c:v>
                </c:pt>
                <c:pt idx="3">
                  <c:v>13332</c:v>
                </c:pt>
                <c:pt idx="4">
                  <c:v>13288</c:v>
                </c:pt>
                <c:pt idx="5">
                  <c:v>13281</c:v>
                </c:pt>
                <c:pt idx="6">
                  <c:v>13272</c:v>
                </c:pt>
                <c:pt idx="7">
                  <c:v>13184</c:v>
                </c:pt>
                <c:pt idx="8">
                  <c:v>13068</c:v>
                </c:pt>
                <c:pt idx="9">
                  <c:v>13005</c:v>
                </c:pt>
                <c:pt idx="10">
                  <c:v>12997</c:v>
                </c:pt>
                <c:pt idx="11">
                  <c:v>13050</c:v>
                </c:pt>
                <c:pt idx="12">
                  <c:v>12985</c:v>
                </c:pt>
                <c:pt idx="13">
                  <c:v>12861</c:v>
                </c:pt>
                <c:pt idx="14">
                  <c:v>12844</c:v>
                </c:pt>
                <c:pt idx="15">
                  <c:v>12808</c:v>
                </c:pt>
                <c:pt idx="16">
                  <c:v>12792</c:v>
                </c:pt>
                <c:pt idx="17">
                  <c:v>12853</c:v>
                </c:pt>
                <c:pt idx="18">
                  <c:v>12870</c:v>
                </c:pt>
                <c:pt idx="19">
                  <c:v>12889</c:v>
                </c:pt>
                <c:pt idx="20">
                  <c:v>12886</c:v>
                </c:pt>
                <c:pt idx="21">
                  <c:v>12858</c:v>
                </c:pt>
                <c:pt idx="22">
                  <c:v>12925</c:v>
                </c:pt>
                <c:pt idx="23">
                  <c:v>12984</c:v>
                </c:pt>
                <c:pt idx="24">
                  <c:v>13067</c:v>
                </c:pt>
                <c:pt idx="25">
                  <c:v>13109</c:v>
                </c:pt>
                <c:pt idx="26">
                  <c:v>13153</c:v>
                </c:pt>
                <c:pt idx="27">
                  <c:v>13221</c:v>
                </c:pt>
                <c:pt idx="28">
                  <c:v>13227</c:v>
                </c:pt>
                <c:pt idx="29">
                  <c:v>13231</c:v>
                </c:pt>
                <c:pt idx="30">
                  <c:v>13238</c:v>
                </c:pt>
                <c:pt idx="31">
                  <c:v>13257</c:v>
                </c:pt>
                <c:pt idx="32">
                  <c:v>13230</c:v>
                </c:pt>
                <c:pt idx="33">
                  <c:v>13319</c:v>
                </c:pt>
                <c:pt idx="34">
                  <c:v>13270</c:v>
                </c:pt>
                <c:pt idx="35">
                  <c:v>13333</c:v>
                </c:pt>
                <c:pt idx="36">
                  <c:v>13298</c:v>
                </c:pt>
                <c:pt idx="37">
                  <c:v>13191</c:v>
                </c:pt>
                <c:pt idx="38">
                  <c:v>13059</c:v>
                </c:pt>
                <c:pt idx="39">
                  <c:v>12905</c:v>
                </c:pt>
                <c:pt idx="40">
                  <c:v>12816</c:v>
                </c:pt>
                <c:pt idx="41">
                  <c:v>12738</c:v>
                </c:pt>
                <c:pt idx="42">
                  <c:v>12727</c:v>
                </c:pt>
                <c:pt idx="43">
                  <c:v>12725</c:v>
                </c:pt>
                <c:pt idx="44">
                  <c:v>12705</c:v>
                </c:pt>
                <c:pt idx="45">
                  <c:v>12673</c:v>
                </c:pt>
                <c:pt idx="46">
                  <c:v>12703</c:v>
                </c:pt>
                <c:pt idx="47">
                  <c:v>12686</c:v>
                </c:pt>
                <c:pt idx="48">
                  <c:v>12779</c:v>
                </c:pt>
                <c:pt idx="49">
                  <c:v>12889</c:v>
                </c:pt>
                <c:pt idx="50">
                  <c:v>12931</c:v>
                </c:pt>
                <c:pt idx="51">
                  <c:v>12925</c:v>
                </c:pt>
                <c:pt idx="52">
                  <c:v>12916</c:v>
                </c:pt>
                <c:pt idx="53">
                  <c:v>12895</c:v>
                </c:pt>
                <c:pt idx="54">
                  <c:v>12857</c:v>
                </c:pt>
                <c:pt idx="55">
                  <c:v>12806</c:v>
                </c:pt>
                <c:pt idx="56">
                  <c:v>12758</c:v>
                </c:pt>
                <c:pt idx="57">
                  <c:v>12764</c:v>
                </c:pt>
                <c:pt idx="58">
                  <c:v>12800</c:v>
                </c:pt>
                <c:pt idx="59">
                  <c:v>12720</c:v>
                </c:pt>
                <c:pt idx="60">
                  <c:v>12609</c:v>
                </c:pt>
                <c:pt idx="61">
                  <c:v>12552</c:v>
                </c:pt>
                <c:pt idx="62">
                  <c:v>12511</c:v>
                </c:pt>
                <c:pt idx="63">
                  <c:v>12496</c:v>
                </c:pt>
                <c:pt idx="64">
                  <c:v>12506</c:v>
                </c:pt>
                <c:pt idx="65">
                  <c:v>12431</c:v>
                </c:pt>
                <c:pt idx="66">
                  <c:v>12446</c:v>
                </c:pt>
                <c:pt idx="67">
                  <c:v>12408</c:v>
                </c:pt>
                <c:pt idx="68">
                  <c:v>12432</c:v>
                </c:pt>
                <c:pt idx="69">
                  <c:v>12454</c:v>
                </c:pt>
                <c:pt idx="70">
                  <c:v>12456</c:v>
                </c:pt>
                <c:pt idx="71">
                  <c:v>12432</c:v>
                </c:pt>
                <c:pt idx="72">
                  <c:v>12434</c:v>
                </c:pt>
                <c:pt idx="73">
                  <c:v>12385</c:v>
                </c:pt>
                <c:pt idx="74">
                  <c:v>12358</c:v>
                </c:pt>
                <c:pt idx="75">
                  <c:v>12271</c:v>
                </c:pt>
                <c:pt idx="76">
                  <c:v>12255</c:v>
                </c:pt>
                <c:pt idx="77">
                  <c:v>12190</c:v>
                </c:pt>
                <c:pt idx="78">
                  <c:v>12164</c:v>
                </c:pt>
                <c:pt idx="79">
                  <c:v>12023</c:v>
                </c:pt>
                <c:pt idx="80">
                  <c:v>11916</c:v>
                </c:pt>
                <c:pt idx="81">
                  <c:v>11807</c:v>
                </c:pt>
                <c:pt idx="82">
                  <c:v>11450</c:v>
                </c:pt>
                <c:pt idx="83">
                  <c:v>11608</c:v>
                </c:pt>
                <c:pt idx="84">
                  <c:v>11595</c:v>
                </c:pt>
                <c:pt idx="85">
                  <c:v>11513</c:v>
                </c:pt>
                <c:pt idx="86">
                  <c:v>11507</c:v>
                </c:pt>
                <c:pt idx="87">
                  <c:v>11520</c:v>
                </c:pt>
                <c:pt idx="88">
                  <c:v>11438</c:v>
                </c:pt>
                <c:pt idx="89">
                  <c:v>11384</c:v>
                </c:pt>
                <c:pt idx="90">
                  <c:v>11214</c:v>
                </c:pt>
                <c:pt idx="91">
                  <c:v>10884</c:v>
                </c:pt>
                <c:pt idx="92">
                  <c:v>10594</c:v>
                </c:pt>
                <c:pt idx="93">
                  <c:v>10557</c:v>
                </c:pt>
                <c:pt idx="94">
                  <c:v>10517</c:v>
                </c:pt>
                <c:pt idx="95">
                  <c:v>10450</c:v>
                </c:pt>
                <c:pt idx="96">
                  <c:v>10351</c:v>
                </c:pt>
                <c:pt idx="97">
                  <c:v>10171</c:v>
                </c:pt>
                <c:pt idx="98">
                  <c:v>9956</c:v>
                </c:pt>
                <c:pt idx="99">
                  <c:v>9796</c:v>
                </c:pt>
                <c:pt idx="100">
                  <c:v>9661</c:v>
                </c:pt>
                <c:pt idx="101">
                  <c:v>9489</c:v>
                </c:pt>
                <c:pt idx="102">
                  <c:v>9167</c:v>
                </c:pt>
                <c:pt idx="103">
                  <c:v>8571</c:v>
                </c:pt>
                <c:pt idx="104">
                  <c:v>8113</c:v>
                </c:pt>
                <c:pt idx="105">
                  <c:v>7869</c:v>
                </c:pt>
                <c:pt idx="106">
                  <c:v>7647</c:v>
                </c:pt>
                <c:pt idx="107">
                  <c:v>7493</c:v>
                </c:pt>
                <c:pt idx="108">
                  <c:v>7321</c:v>
                </c:pt>
                <c:pt idx="109">
                  <c:v>7135</c:v>
                </c:pt>
                <c:pt idx="110">
                  <c:v>6958</c:v>
                </c:pt>
                <c:pt idx="111">
                  <c:v>6580</c:v>
                </c:pt>
                <c:pt idx="112">
                  <c:v>6155</c:v>
                </c:pt>
                <c:pt idx="113">
                  <c:v>5862</c:v>
                </c:pt>
                <c:pt idx="114">
                  <c:v>5814</c:v>
                </c:pt>
                <c:pt idx="115">
                  <c:v>5684</c:v>
                </c:pt>
                <c:pt idx="116">
                  <c:v>5630</c:v>
                </c:pt>
                <c:pt idx="117">
                  <c:v>5531</c:v>
                </c:pt>
                <c:pt idx="118">
                  <c:v>5394</c:v>
                </c:pt>
                <c:pt idx="119">
                  <c:v>5235</c:v>
                </c:pt>
                <c:pt idx="120">
                  <c:v>5187</c:v>
                </c:pt>
                <c:pt idx="121">
                  <c:v>5148</c:v>
                </c:pt>
                <c:pt idx="122">
                  <c:v>4992</c:v>
                </c:pt>
                <c:pt idx="123">
                  <c:v>4923</c:v>
                </c:pt>
                <c:pt idx="124">
                  <c:v>4890</c:v>
                </c:pt>
                <c:pt idx="125">
                  <c:v>4936</c:v>
                </c:pt>
                <c:pt idx="126">
                  <c:v>4871</c:v>
                </c:pt>
                <c:pt idx="127">
                  <c:v>4902</c:v>
                </c:pt>
                <c:pt idx="128">
                  <c:v>4892</c:v>
                </c:pt>
                <c:pt idx="129">
                  <c:v>4855</c:v>
                </c:pt>
                <c:pt idx="130">
                  <c:v>4838</c:v>
                </c:pt>
                <c:pt idx="131">
                  <c:v>4780</c:v>
                </c:pt>
                <c:pt idx="132">
                  <c:v>4770</c:v>
                </c:pt>
                <c:pt idx="133">
                  <c:v>4747</c:v>
                </c:pt>
                <c:pt idx="134">
                  <c:v>4705</c:v>
                </c:pt>
                <c:pt idx="135">
                  <c:v>4657</c:v>
                </c:pt>
                <c:pt idx="136">
                  <c:v>4601</c:v>
                </c:pt>
                <c:pt idx="137">
                  <c:v>4603</c:v>
                </c:pt>
                <c:pt idx="138">
                  <c:v>4564</c:v>
                </c:pt>
                <c:pt idx="139">
                  <c:v>4505</c:v>
                </c:pt>
                <c:pt idx="140">
                  <c:v>4404</c:v>
                </c:pt>
                <c:pt idx="141">
                  <c:v>4383</c:v>
                </c:pt>
                <c:pt idx="142">
                  <c:v>4307</c:v>
                </c:pt>
                <c:pt idx="143">
                  <c:v>4256</c:v>
                </c:pt>
                <c:pt idx="144">
                  <c:v>4159</c:v>
                </c:pt>
                <c:pt idx="145">
                  <c:v>4106</c:v>
                </c:pt>
                <c:pt idx="146">
                  <c:v>4054</c:v>
                </c:pt>
                <c:pt idx="147">
                  <c:v>4067</c:v>
                </c:pt>
                <c:pt idx="148">
                  <c:v>4056</c:v>
                </c:pt>
                <c:pt idx="149">
                  <c:v>4060</c:v>
                </c:pt>
                <c:pt idx="150">
                  <c:v>4061</c:v>
                </c:pt>
                <c:pt idx="151">
                  <c:v>4073</c:v>
                </c:pt>
                <c:pt idx="152">
                  <c:v>4063</c:v>
                </c:pt>
                <c:pt idx="153">
                  <c:v>4064</c:v>
                </c:pt>
                <c:pt idx="154">
                  <c:v>4067</c:v>
                </c:pt>
                <c:pt idx="155">
                  <c:v>4072</c:v>
                </c:pt>
                <c:pt idx="156">
                  <c:v>4068</c:v>
                </c:pt>
                <c:pt idx="157">
                  <c:v>4074</c:v>
                </c:pt>
                <c:pt idx="158">
                  <c:v>4104</c:v>
                </c:pt>
                <c:pt idx="159">
                  <c:v>4108</c:v>
                </c:pt>
                <c:pt idx="160">
                  <c:v>4106</c:v>
                </c:pt>
                <c:pt idx="161">
                  <c:v>4106</c:v>
                </c:pt>
                <c:pt idx="162">
                  <c:v>4095</c:v>
                </c:pt>
                <c:pt idx="163">
                  <c:v>4090</c:v>
                </c:pt>
                <c:pt idx="164">
                  <c:v>4083</c:v>
                </c:pt>
                <c:pt idx="165">
                  <c:v>4073</c:v>
                </c:pt>
                <c:pt idx="166">
                  <c:v>4066</c:v>
                </c:pt>
                <c:pt idx="167">
                  <c:v>4057</c:v>
                </c:pt>
                <c:pt idx="168">
                  <c:v>4059</c:v>
                </c:pt>
                <c:pt idx="169">
                  <c:v>4067</c:v>
                </c:pt>
                <c:pt idx="170">
                  <c:v>4054</c:v>
                </c:pt>
                <c:pt idx="171">
                  <c:v>4052</c:v>
                </c:pt>
                <c:pt idx="172">
                  <c:v>4050</c:v>
                </c:pt>
                <c:pt idx="173">
                  <c:v>4049</c:v>
                </c:pt>
                <c:pt idx="174">
                  <c:v>4046</c:v>
                </c:pt>
                <c:pt idx="175">
                  <c:v>4048</c:v>
                </c:pt>
                <c:pt idx="176">
                  <c:v>4046</c:v>
                </c:pt>
                <c:pt idx="177">
                  <c:v>4045</c:v>
                </c:pt>
                <c:pt idx="178">
                  <c:v>4046</c:v>
                </c:pt>
                <c:pt idx="179">
                  <c:v>4049</c:v>
                </c:pt>
                <c:pt idx="180">
                  <c:v>4046</c:v>
                </c:pt>
                <c:pt idx="181">
                  <c:v>4045</c:v>
                </c:pt>
                <c:pt idx="182">
                  <c:v>4047</c:v>
                </c:pt>
                <c:pt idx="183">
                  <c:v>4055</c:v>
                </c:pt>
                <c:pt idx="184">
                  <c:v>4057</c:v>
                </c:pt>
                <c:pt idx="185">
                  <c:v>4060</c:v>
                </c:pt>
                <c:pt idx="186">
                  <c:v>4064</c:v>
                </c:pt>
                <c:pt idx="187">
                  <c:v>4074</c:v>
                </c:pt>
                <c:pt idx="188">
                  <c:v>4070</c:v>
                </c:pt>
                <c:pt idx="189">
                  <c:v>4053</c:v>
                </c:pt>
                <c:pt idx="190">
                  <c:v>4048</c:v>
                </c:pt>
                <c:pt idx="191">
                  <c:v>4066</c:v>
                </c:pt>
                <c:pt idx="192">
                  <c:v>4068</c:v>
                </c:pt>
                <c:pt idx="193">
                  <c:v>4070</c:v>
                </c:pt>
                <c:pt idx="194">
                  <c:v>4059</c:v>
                </c:pt>
                <c:pt idx="195">
                  <c:v>4053</c:v>
                </c:pt>
                <c:pt idx="196">
                  <c:v>4055</c:v>
                </c:pt>
                <c:pt idx="197">
                  <c:v>4042</c:v>
                </c:pt>
                <c:pt idx="198">
                  <c:v>4042</c:v>
                </c:pt>
                <c:pt idx="199">
                  <c:v>4022</c:v>
                </c:pt>
                <c:pt idx="200">
                  <c:v>4019</c:v>
                </c:pt>
                <c:pt idx="201">
                  <c:v>4017</c:v>
                </c:pt>
                <c:pt idx="202">
                  <c:v>4001</c:v>
                </c:pt>
                <c:pt idx="203">
                  <c:v>4000</c:v>
                </c:pt>
                <c:pt idx="204">
                  <c:v>3994</c:v>
                </c:pt>
                <c:pt idx="205">
                  <c:v>3985</c:v>
                </c:pt>
                <c:pt idx="206">
                  <c:v>3978</c:v>
                </c:pt>
                <c:pt idx="207">
                  <c:v>3968</c:v>
                </c:pt>
                <c:pt idx="208">
                  <c:v>3961</c:v>
                </c:pt>
                <c:pt idx="209">
                  <c:v>3960</c:v>
                </c:pt>
                <c:pt idx="210">
                  <c:v>3959</c:v>
                </c:pt>
                <c:pt idx="211">
                  <c:v>3965</c:v>
                </c:pt>
                <c:pt idx="212">
                  <c:v>3967</c:v>
                </c:pt>
                <c:pt idx="213">
                  <c:v>3964</c:v>
                </c:pt>
                <c:pt idx="214">
                  <c:v>3964</c:v>
                </c:pt>
                <c:pt idx="215">
                  <c:v>3963</c:v>
                </c:pt>
                <c:pt idx="216">
                  <c:v>3967</c:v>
                </c:pt>
                <c:pt idx="217">
                  <c:v>3969</c:v>
                </c:pt>
                <c:pt idx="218">
                  <c:v>3969</c:v>
                </c:pt>
                <c:pt idx="219">
                  <c:v>3971</c:v>
                </c:pt>
                <c:pt idx="220">
                  <c:v>3975</c:v>
                </c:pt>
                <c:pt idx="221">
                  <c:v>3974</c:v>
                </c:pt>
                <c:pt idx="222">
                  <c:v>3976</c:v>
                </c:pt>
                <c:pt idx="223">
                  <c:v>3974</c:v>
                </c:pt>
                <c:pt idx="224">
                  <c:v>3986</c:v>
                </c:pt>
                <c:pt idx="225">
                  <c:v>4004</c:v>
                </c:pt>
                <c:pt idx="226">
                  <c:v>3999</c:v>
                </c:pt>
                <c:pt idx="227">
                  <c:v>4007</c:v>
                </c:pt>
                <c:pt idx="228">
                  <c:v>4007</c:v>
                </c:pt>
                <c:pt idx="229">
                  <c:v>4012</c:v>
                </c:pt>
                <c:pt idx="230">
                  <c:v>4037</c:v>
                </c:pt>
                <c:pt idx="231">
                  <c:v>4065</c:v>
                </c:pt>
                <c:pt idx="232">
                  <c:v>4089</c:v>
                </c:pt>
                <c:pt idx="233">
                  <c:v>4108</c:v>
                </c:pt>
                <c:pt idx="234">
                  <c:v>4130</c:v>
                </c:pt>
                <c:pt idx="235">
                  <c:v>4157</c:v>
                </c:pt>
                <c:pt idx="236">
                  <c:v>4193</c:v>
                </c:pt>
                <c:pt idx="237">
                  <c:v>4238</c:v>
                </c:pt>
                <c:pt idx="238">
                  <c:v>4291</c:v>
                </c:pt>
                <c:pt idx="239">
                  <c:v>4293</c:v>
                </c:pt>
                <c:pt idx="240">
                  <c:v>4316</c:v>
                </c:pt>
                <c:pt idx="241">
                  <c:v>4308</c:v>
                </c:pt>
                <c:pt idx="242">
                  <c:v>4325</c:v>
                </c:pt>
                <c:pt idx="243">
                  <c:v>4340</c:v>
                </c:pt>
                <c:pt idx="244">
                  <c:v>4361</c:v>
                </c:pt>
                <c:pt idx="245">
                  <c:v>4360</c:v>
                </c:pt>
                <c:pt idx="246">
                  <c:v>4356</c:v>
                </c:pt>
                <c:pt idx="247">
                  <c:v>4356</c:v>
                </c:pt>
                <c:pt idx="248">
                  <c:v>4361</c:v>
                </c:pt>
                <c:pt idx="249">
                  <c:v>4376</c:v>
                </c:pt>
                <c:pt idx="250">
                  <c:v>4396</c:v>
                </c:pt>
                <c:pt idx="251">
                  <c:v>4402</c:v>
                </c:pt>
                <c:pt idx="252">
                  <c:v>4465</c:v>
                </c:pt>
                <c:pt idx="253">
                  <c:v>4504</c:v>
                </c:pt>
                <c:pt idx="254">
                  <c:v>4604</c:v>
                </c:pt>
                <c:pt idx="255">
                  <c:v>4645</c:v>
                </c:pt>
                <c:pt idx="256">
                  <c:v>4681</c:v>
                </c:pt>
                <c:pt idx="257">
                  <c:v>4709</c:v>
                </c:pt>
                <c:pt idx="258">
                  <c:v>4747</c:v>
                </c:pt>
                <c:pt idx="259">
                  <c:v>4938</c:v>
                </c:pt>
                <c:pt idx="260">
                  <c:v>5033</c:v>
                </c:pt>
                <c:pt idx="261">
                  <c:v>5149</c:v>
                </c:pt>
                <c:pt idx="262">
                  <c:v>5201</c:v>
                </c:pt>
                <c:pt idx="263">
                  <c:v>5332</c:v>
                </c:pt>
                <c:pt idx="264">
                  <c:v>5445</c:v>
                </c:pt>
                <c:pt idx="265">
                  <c:v>5592</c:v>
                </c:pt>
                <c:pt idx="266">
                  <c:v>5817</c:v>
                </c:pt>
                <c:pt idx="267">
                  <c:v>6033</c:v>
                </c:pt>
                <c:pt idx="268">
                  <c:v>6137</c:v>
                </c:pt>
                <c:pt idx="269">
                  <c:v>6241</c:v>
                </c:pt>
                <c:pt idx="270">
                  <c:v>6322</c:v>
                </c:pt>
                <c:pt idx="271">
                  <c:v>6426</c:v>
                </c:pt>
                <c:pt idx="272">
                  <c:v>6469</c:v>
                </c:pt>
                <c:pt idx="273">
                  <c:v>6547</c:v>
                </c:pt>
                <c:pt idx="274">
                  <c:v>6568</c:v>
                </c:pt>
                <c:pt idx="275">
                  <c:v>6630</c:v>
                </c:pt>
                <c:pt idx="276">
                  <c:v>6668</c:v>
                </c:pt>
                <c:pt idx="277">
                  <c:v>6751</c:v>
                </c:pt>
                <c:pt idx="278">
                  <c:v>6763</c:v>
                </c:pt>
                <c:pt idx="279">
                  <c:v>6758</c:v>
                </c:pt>
                <c:pt idx="280">
                  <c:v>6766</c:v>
                </c:pt>
                <c:pt idx="281">
                  <c:v>6790</c:v>
                </c:pt>
                <c:pt idx="282">
                  <c:v>6816</c:v>
                </c:pt>
                <c:pt idx="283">
                  <c:v>6843</c:v>
                </c:pt>
                <c:pt idx="284">
                  <c:v>6849</c:v>
                </c:pt>
                <c:pt idx="285">
                  <c:v>6864</c:v>
                </c:pt>
                <c:pt idx="286">
                  <c:v>6900</c:v>
                </c:pt>
                <c:pt idx="287">
                  <c:v>6946</c:v>
                </c:pt>
                <c:pt idx="288">
                  <c:v>6988</c:v>
                </c:pt>
                <c:pt idx="289">
                  <c:v>7070</c:v>
                </c:pt>
                <c:pt idx="290">
                  <c:v>7119</c:v>
                </c:pt>
                <c:pt idx="291">
                  <c:v>7176</c:v>
                </c:pt>
                <c:pt idx="292">
                  <c:v>7202</c:v>
                </c:pt>
                <c:pt idx="293">
                  <c:v>7252</c:v>
                </c:pt>
                <c:pt idx="294">
                  <c:v>7288</c:v>
                </c:pt>
                <c:pt idx="295">
                  <c:v>7321</c:v>
                </c:pt>
                <c:pt idx="296">
                  <c:v>7324</c:v>
                </c:pt>
                <c:pt idx="297">
                  <c:v>7333</c:v>
                </c:pt>
                <c:pt idx="298">
                  <c:v>7386</c:v>
                </c:pt>
                <c:pt idx="299">
                  <c:v>7423</c:v>
                </c:pt>
                <c:pt idx="300">
                  <c:v>7407</c:v>
                </c:pt>
                <c:pt idx="301">
                  <c:v>7384</c:v>
                </c:pt>
                <c:pt idx="302">
                  <c:v>7370</c:v>
                </c:pt>
                <c:pt idx="303">
                  <c:v>7358</c:v>
                </c:pt>
                <c:pt idx="304">
                  <c:v>7355</c:v>
                </c:pt>
                <c:pt idx="305">
                  <c:v>7374</c:v>
                </c:pt>
                <c:pt idx="306">
                  <c:v>7381</c:v>
                </c:pt>
                <c:pt idx="307">
                  <c:v>7381</c:v>
                </c:pt>
                <c:pt idx="308">
                  <c:v>7414</c:v>
                </c:pt>
                <c:pt idx="309">
                  <c:v>7418</c:v>
                </c:pt>
                <c:pt idx="310">
                  <c:v>7425</c:v>
                </c:pt>
                <c:pt idx="311">
                  <c:v>7415</c:v>
                </c:pt>
                <c:pt idx="312">
                  <c:v>7409</c:v>
                </c:pt>
                <c:pt idx="313">
                  <c:v>7462</c:v>
                </c:pt>
                <c:pt idx="314">
                  <c:v>7509</c:v>
                </c:pt>
                <c:pt idx="315">
                  <c:v>7574</c:v>
                </c:pt>
                <c:pt idx="316">
                  <c:v>7600</c:v>
                </c:pt>
                <c:pt idx="317">
                  <c:v>7687</c:v>
                </c:pt>
                <c:pt idx="318">
                  <c:v>7758</c:v>
                </c:pt>
                <c:pt idx="319">
                  <c:v>7817</c:v>
                </c:pt>
                <c:pt idx="320">
                  <c:v>7879</c:v>
                </c:pt>
                <c:pt idx="321">
                  <c:v>7921</c:v>
                </c:pt>
                <c:pt idx="322">
                  <c:v>7942</c:v>
                </c:pt>
                <c:pt idx="323">
                  <c:v>8011</c:v>
                </c:pt>
                <c:pt idx="324">
                  <c:v>8071</c:v>
                </c:pt>
                <c:pt idx="325">
                  <c:v>8277</c:v>
                </c:pt>
                <c:pt idx="326">
                  <c:v>8326</c:v>
                </c:pt>
                <c:pt idx="327">
                  <c:v>8410</c:v>
                </c:pt>
                <c:pt idx="328">
                  <c:v>8488</c:v>
                </c:pt>
                <c:pt idx="329">
                  <c:v>8568</c:v>
                </c:pt>
                <c:pt idx="330">
                  <c:v>8690</c:v>
                </c:pt>
                <c:pt idx="331">
                  <c:v>8796</c:v>
                </c:pt>
                <c:pt idx="332">
                  <c:v>8832</c:v>
                </c:pt>
                <c:pt idx="333">
                  <c:v>8909</c:v>
                </c:pt>
                <c:pt idx="334">
                  <c:v>8966</c:v>
                </c:pt>
                <c:pt idx="335">
                  <c:v>9069</c:v>
                </c:pt>
                <c:pt idx="336">
                  <c:v>9176</c:v>
                </c:pt>
                <c:pt idx="337">
                  <c:v>9231</c:v>
                </c:pt>
                <c:pt idx="338">
                  <c:v>9298</c:v>
                </c:pt>
                <c:pt idx="339">
                  <c:v>9338</c:v>
                </c:pt>
                <c:pt idx="340">
                  <c:v>9392</c:v>
                </c:pt>
                <c:pt idx="341">
                  <c:v>9429</c:v>
                </c:pt>
                <c:pt idx="342">
                  <c:v>9472</c:v>
                </c:pt>
                <c:pt idx="343">
                  <c:v>9518</c:v>
                </c:pt>
                <c:pt idx="344">
                  <c:v>9545</c:v>
                </c:pt>
                <c:pt idx="345">
                  <c:v>9645</c:v>
                </c:pt>
                <c:pt idx="346">
                  <c:v>9758</c:v>
                </c:pt>
                <c:pt idx="347">
                  <c:v>9825</c:v>
                </c:pt>
                <c:pt idx="348">
                  <c:v>9872</c:v>
                </c:pt>
                <c:pt idx="349">
                  <c:v>9818</c:v>
                </c:pt>
                <c:pt idx="350">
                  <c:v>9818</c:v>
                </c:pt>
                <c:pt idx="351">
                  <c:v>9747</c:v>
                </c:pt>
                <c:pt idx="352">
                  <c:v>9704</c:v>
                </c:pt>
                <c:pt idx="353">
                  <c:v>9661</c:v>
                </c:pt>
                <c:pt idx="354">
                  <c:v>9555</c:v>
                </c:pt>
                <c:pt idx="355">
                  <c:v>9474</c:v>
                </c:pt>
                <c:pt idx="356">
                  <c:v>9455</c:v>
                </c:pt>
                <c:pt idx="357">
                  <c:v>9423</c:v>
                </c:pt>
                <c:pt idx="358">
                  <c:v>9393</c:v>
                </c:pt>
                <c:pt idx="359">
                  <c:v>9446</c:v>
                </c:pt>
                <c:pt idx="360">
                  <c:v>9452</c:v>
                </c:pt>
                <c:pt idx="361">
                  <c:v>9475</c:v>
                </c:pt>
                <c:pt idx="362">
                  <c:v>9504</c:v>
                </c:pt>
                <c:pt idx="363">
                  <c:v>9561</c:v>
                </c:pt>
                <c:pt idx="364">
                  <c:v>9556</c:v>
                </c:pt>
                <c:pt idx="365">
                  <c:v>9525</c:v>
                </c:pt>
                <c:pt idx="366">
                  <c:v>9534</c:v>
                </c:pt>
                <c:pt idx="367">
                  <c:v>9494</c:v>
                </c:pt>
                <c:pt idx="368">
                  <c:v>9462</c:v>
                </c:pt>
                <c:pt idx="369">
                  <c:v>9425</c:v>
                </c:pt>
                <c:pt idx="370">
                  <c:v>9384</c:v>
                </c:pt>
                <c:pt idx="371">
                  <c:v>9374</c:v>
                </c:pt>
                <c:pt idx="372">
                  <c:v>9304</c:v>
                </c:pt>
                <c:pt idx="373">
                  <c:v>9263</c:v>
                </c:pt>
                <c:pt idx="374">
                  <c:v>9163</c:v>
                </c:pt>
                <c:pt idx="375">
                  <c:v>9136</c:v>
                </c:pt>
                <c:pt idx="376">
                  <c:v>8996</c:v>
                </c:pt>
                <c:pt idx="377">
                  <c:v>8931</c:v>
                </c:pt>
                <c:pt idx="378">
                  <c:v>8859</c:v>
                </c:pt>
                <c:pt idx="379">
                  <c:v>8808</c:v>
                </c:pt>
                <c:pt idx="380">
                  <c:v>8644</c:v>
                </c:pt>
                <c:pt idx="381">
                  <c:v>8489</c:v>
                </c:pt>
                <c:pt idx="382">
                  <c:v>8403</c:v>
                </c:pt>
                <c:pt idx="383">
                  <c:v>8340</c:v>
                </c:pt>
                <c:pt idx="384">
                  <c:v>8235</c:v>
                </c:pt>
                <c:pt idx="385">
                  <c:v>8161</c:v>
                </c:pt>
                <c:pt idx="386">
                  <c:v>8131</c:v>
                </c:pt>
                <c:pt idx="387">
                  <c:v>8098</c:v>
                </c:pt>
                <c:pt idx="388">
                  <c:v>8066</c:v>
                </c:pt>
                <c:pt idx="389">
                  <c:v>8028</c:v>
                </c:pt>
                <c:pt idx="390">
                  <c:v>7958</c:v>
                </c:pt>
                <c:pt idx="391">
                  <c:v>7881</c:v>
                </c:pt>
                <c:pt idx="392">
                  <c:v>7752</c:v>
                </c:pt>
                <c:pt idx="393">
                  <c:v>7687</c:v>
                </c:pt>
                <c:pt idx="394">
                  <c:v>7601</c:v>
                </c:pt>
                <c:pt idx="395">
                  <c:v>7545</c:v>
                </c:pt>
                <c:pt idx="396">
                  <c:v>7471</c:v>
                </c:pt>
                <c:pt idx="397">
                  <c:v>7429</c:v>
                </c:pt>
                <c:pt idx="398">
                  <c:v>7312</c:v>
                </c:pt>
                <c:pt idx="399">
                  <c:v>7189</c:v>
                </c:pt>
                <c:pt idx="400">
                  <c:v>7054</c:v>
                </c:pt>
                <c:pt idx="401">
                  <c:v>6987</c:v>
                </c:pt>
                <c:pt idx="402">
                  <c:v>6893</c:v>
                </c:pt>
                <c:pt idx="403">
                  <c:v>6827</c:v>
                </c:pt>
                <c:pt idx="404">
                  <c:v>6797</c:v>
                </c:pt>
                <c:pt idx="405">
                  <c:v>6725</c:v>
                </c:pt>
                <c:pt idx="406">
                  <c:v>6634</c:v>
                </c:pt>
                <c:pt idx="407">
                  <c:v>6512</c:v>
                </c:pt>
                <c:pt idx="408">
                  <c:v>6427</c:v>
                </c:pt>
                <c:pt idx="409">
                  <c:v>6345</c:v>
                </c:pt>
                <c:pt idx="410">
                  <c:v>6269</c:v>
                </c:pt>
                <c:pt idx="411">
                  <c:v>6144</c:v>
                </c:pt>
                <c:pt idx="412">
                  <c:v>6031</c:v>
                </c:pt>
                <c:pt idx="413">
                  <c:v>5980</c:v>
                </c:pt>
                <c:pt idx="414">
                  <c:v>5923</c:v>
                </c:pt>
                <c:pt idx="415">
                  <c:v>5881</c:v>
                </c:pt>
                <c:pt idx="416">
                  <c:v>5838</c:v>
                </c:pt>
                <c:pt idx="417">
                  <c:v>5812</c:v>
                </c:pt>
                <c:pt idx="418">
                  <c:v>5767</c:v>
                </c:pt>
                <c:pt idx="419">
                  <c:v>5718</c:v>
                </c:pt>
                <c:pt idx="420">
                  <c:v>5621</c:v>
                </c:pt>
                <c:pt idx="421">
                  <c:v>5582</c:v>
                </c:pt>
                <c:pt idx="422">
                  <c:v>5540</c:v>
                </c:pt>
                <c:pt idx="423">
                  <c:v>5528</c:v>
                </c:pt>
                <c:pt idx="424">
                  <c:v>5446</c:v>
                </c:pt>
                <c:pt idx="425">
                  <c:v>5409</c:v>
                </c:pt>
                <c:pt idx="426">
                  <c:v>5414</c:v>
                </c:pt>
                <c:pt idx="427">
                  <c:v>5401</c:v>
                </c:pt>
                <c:pt idx="428">
                  <c:v>5393</c:v>
                </c:pt>
                <c:pt idx="429">
                  <c:v>5369</c:v>
                </c:pt>
                <c:pt idx="430">
                  <c:v>5367</c:v>
                </c:pt>
                <c:pt idx="431">
                  <c:v>5362</c:v>
                </c:pt>
                <c:pt idx="432">
                  <c:v>5361</c:v>
                </c:pt>
                <c:pt idx="433">
                  <c:v>5342</c:v>
                </c:pt>
                <c:pt idx="434">
                  <c:v>5331</c:v>
                </c:pt>
                <c:pt idx="435">
                  <c:v>5318</c:v>
                </c:pt>
                <c:pt idx="436">
                  <c:v>5322</c:v>
                </c:pt>
                <c:pt idx="437">
                  <c:v>5306</c:v>
                </c:pt>
                <c:pt idx="438">
                  <c:v>5302</c:v>
                </c:pt>
                <c:pt idx="439">
                  <c:v>5298</c:v>
                </c:pt>
                <c:pt idx="440">
                  <c:v>5312</c:v>
                </c:pt>
                <c:pt idx="441">
                  <c:v>5346</c:v>
                </c:pt>
                <c:pt idx="442">
                  <c:v>5319</c:v>
                </c:pt>
                <c:pt idx="443">
                  <c:v>5345</c:v>
                </c:pt>
                <c:pt idx="444">
                  <c:v>5365</c:v>
                </c:pt>
                <c:pt idx="445">
                  <c:v>5375</c:v>
                </c:pt>
                <c:pt idx="446">
                  <c:v>5399</c:v>
                </c:pt>
                <c:pt idx="447">
                  <c:v>5420</c:v>
                </c:pt>
                <c:pt idx="448">
                  <c:v>5419</c:v>
                </c:pt>
                <c:pt idx="449">
                  <c:v>5431</c:v>
                </c:pt>
                <c:pt idx="450">
                  <c:v>5436</c:v>
                </c:pt>
                <c:pt idx="451">
                  <c:v>5464</c:v>
                </c:pt>
                <c:pt idx="452">
                  <c:v>5500</c:v>
                </c:pt>
                <c:pt idx="453">
                  <c:v>5514</c:v>
                </c:pt>
                <c:pt idx="454">
                  <c:v>5558</c:v>
                </c:pt>
                <c:pt idx="455">
                  <c:v>5592</c:v>
                </c:pt>
                <c:pt idx="456">
                  <c:v>5623</c:v>
                </c:pt>
                <c:pt idx="457">
                  <c:v>5669</c:v>
                </c:pt>
                <c:pt idx="458">
                  <c:v>5713</c:v>
                </c:pt>
                <c:pt idx="459">
                  <c:v>5745</c:v>
                </c:pt>
                <c:pt idx="460">
                  <c:v>5774</c:v>
                </c:pt>
                <c:pt idx="461">
                  <c:v>5786</c:v>
                </c:pt>
                <c:pt idx="462">
                  <c:v>5839</c:v>
                </c:pt>
                <c:pt idx="463">
                  <c:v>5870</c:v>
                </c:pt>
                <c:pt idx="464">
                  <c:v>5874</c:v>
                </c:pt>
                <c:pt idx="465">
                  <c:v>5869</c:v>
                </c:pt>
                <c:pt idx="466">
                  <c:v>5887</c:v>
                </c:pt>
                <c:pt idx="467">
                  <c:v>5866</c:v>
                </c:pt>
                <c:pt idx="468">
                  <c:v>5845</c:v>
                </c:pt>
                <c:pt idx="469">
                  <c:v>5831</c:v>
                </c:pt>
                <c:pt idx="470">
                  <c:v>5814</c:v>
                </c:pt>
                <c:pt idx="471">
                  <c:v>5799</c:v>
                </c:pt>
                <c:pt idx="472">
                  <c:v>5733</c:v>
                </c:pt>
                <c:pt idx="473">
                  <c:v>5687</c:v>
                </c:pt>
                <c:pt idx="474">
                  <c:v>5675</c:v>
                </c:pt>
                <c:pt idx="475">
                  <c:v>5632</c:v>
                </c:pt>
                <c:pt idx="476">
                  <c:v>5620</c:v>
                </c:pt>
                <c:pt idx="477">
                  <c:v>5567</c:v>
                </c:pt>
                <c:pt idx="478">
                  <c:v>5550</c:v>
                </c:pt>
                <c:pt idx="479">
                  <c:v>5528</c:v>
                </c:pt>
                <c:pt idx="480">
                  <c:v>5514</c:v>
                </c:pt>
                <c:pt idx="481">
                  <c:v>5514</c:v>
                </c:pt>
                <c:pt idx="482">
                  <c:v>5518</c:v>
                </c:pt>
                <c:pt idx="483">
                  <c:v>5507</c:v>
                </c:pt>
                <c:pt idx="484">
                  <c:v>5502</c:v>
                </c:pt>
                <c:pt idx="485">
                  <c:v>5511</c:v>
                </c:pt>
                <c:pt idx="486">
                  <c:v>5513</c:v>
                </c:pt>
                <c:pt idx="487">
                  <c:v>5515</c:v>
                </c:pt>
                <c:pt idx="488">
                  <c:v>5503</c:v>
                </c:pt>
                <c:pt idx="489">
                  <c:v>5483</c:v>
                </c:pt>
                <c:pt idx="490">
                  <c:v>5465</c:v>
                </c:pt>
                <c:pt idx="491">
                  <c:v>5448</c:v>
                </c:pt>
                <c:pt idx="492">
                  <c:v>5419</c:v>
                </c:pt>
                <c:pt idx="493">
                  <c:v>5416</c:v>
                </c:pt>
                <c:pt idx="494">
                  <c:v>5416</c:v>
                </c:pt>
                <c:pt idx="495">
                  <c:v>5416</c:v>
                </c:pt>
                <c:pt idx="496">
                  <c:v>5416</c:v>
                </c:pt>
                <c:pt idx="497">
                  <c:v>5414</c:v>
                </c:pt>
                <c:pt idx="498">
                  <c:v>5433</c:v>
                </c:pt>
                <c:pt idx="499">
                  <c:v>5443</c:v>
                </c:pt>
                <c:pt idx="500">
                  <c:v>5451</c:v>
                </c:pt>
                <c:pt idx="501">
                  <c:v>5461</c:v>
                </c:pt>
                <c:pt idx="502">
                  <c:v>5455</c:v>
                </c:pt>
                <c:pt idx="503">
                  <c:v>5458</c:v>
                </c:pt>
                <c:pt idx="504">
                  <c:v>5456</c:v>
                </c:pt>
                <c:pt idx="505">
                  <c:v>5457</c:v>
                </c:pt>
                <c:pt idx="506">
                  <c:v>5447</c:v>
                </c:pt>
                <c:pt idx="507">
                  <c:v>5449</c:v>
                </c:pt>
                <c:pt idx="508">
                  <c:v>5454</c:v>
                </c:pt>
                <c:pt idx="509">
                  <c:v>5458</c:v>
                </c:pt>
                <c:pt idx="510">
                  <c:v>5448</c:v>
                </c:pt>
                <c:pt idx="511">
                  <c:v>5444</c:v>
                </c:pt>
                <c:pt idx="512">
                  <c:v>5436</c:v>
                </c:pt>
                <c:pt idx="513">
                  <c:v>5425</c:v>
                </c:pt>
                <c:pt idx="514">
                  <c:v>5425</c:v>
                </c:pt>
                <c:pt idx="515">
                  <c:v>5425</c:v>
                </c:pt>
                <c:pt idx="516">
                  <c:v>5440</c:v>
                </c:pt>
                <c:pt idx="517">
                  <c:v>5432</c:v>
                </c:pt>
                <c:pt idx="518">
                  <c:v>5429</c:v>
                </c:pt>
                <c:pt idx="519">
                  <c:v>5423</c:v>
                </c:pt>
                <c:pt idx="520">
                  <c:v>5412</c:v>
                </c:pt>
                <c:pt idx="521">
                  <c:v>5415</c:v>
                </c:pt>
                <c:pt idx="522">
                  <c:v>5404</c:v>
                </c:pt>
                <c:pt idx="523">
                  <c:v>5395</c:v>
                </c:pt>
                <c:pt idx="524">
                  <c:v>5385</c:v>
                </c:pt>
                <c:pt idx="525">
                  <c:v>5385</c:v>
                </c:pt>
                <c:pt idx="526">
                  <c:v>5396</c:v>
                </c:pt>
                <c:pt idx="527">
                  <c:v>5423</c:v>
                </c:pt>
                <c:pt idx="528">
                  <c:v>5418</c:v>
                </c:pt>
                <c:pt idx="529">
                  <c:v>5429</c:v>
                </c:pt>
                <c:pt idx="530">
                  <c:v>5424</c:v>
                </c:pt>
                <c:pt idx="531">
                  <c:v>5432</c:v>
                </c:pt>
                <c:pt idx="532">
                  <c:v>5449</c:v>
                </c:pt>
                <c:pt idx="533">
                  <c:v>5478</c:v>
                </c:pt>
                <c:pt idx="534">
                  <c:v>5538</c:v>
                </c:pt>
                <c:pt idx="535">
                  <c:v>5551</c:v>
                </c:pt>
                <c:pt idx="536">
                  <c:v>5573</c:v>
                </c:pt>
                <c:pt idx="537">
                  <c:v>5572</c:v>
                </c:pt>
                <c:pt idx="538">
                  <c:v>5589</c:v>
                </c:pt>
                <c:pt idx="539">
                  <c:v>5605</c:v>
                </c:pt>
                <c:pt idx="540">
                  <c:v>5621</c:v>
                </c:pt>
                <c:pt idx="541">
                  <c:v>5640</c:v>
                </c:pt>
                <c:pt idx="542">
                  <c:v>5679</c:v>
                </c:pt>
                <c:pt idx="543">
                  <c:v>5710</c:v>
                </c:pt>
                <c:pt idx="544">
                  <c:v>5738</c:v>
                </c:pt>
                <c:pt idx="545">
                  <c:v>5736</c:v>
                </c:pt>
                <c:pt idx="546">
                  <c:v>5762</c:v>
                </c:pt>
                <c:pt idx="547">
                  <c:v>5807</c:v>
                </c:pt>
                <c:pt idx="548">
                  <c:v>5794</c:v>
                </c:pt>
                <c:pt idx="549">
                  <c:v>5815</c:v>
                </c:pt>
                <c:pt idx="550">
                  <c:v>5818</c:v>
                </c:pt>
                <c:pt idx="551">
                  <c:v>5821</c:v>
                </c:pt>
                <c:pt idx="552">
                  <c:v>5840</c:v>
                </c:pt>
                <c:pt idx="553">
                  <c:v>5865</c:v>
                </c:pt>
                <c:pt idx="554">
                  <c:v>5875</c:v>
                </c:pt>
                <c:pt idx="555">
                  <c:v>5883</c:v>
                </c:pt>
                <c:pt idx="556">
                  <c:v>5892</c:v>
                </c:pt>
                <c:pt idx="557">
                  <c:v>5951</c:v>
                </c:pt>
                <c:pt idx="558">
                  <c:v>6001</c:v>
                </c:pt>
                <c:pt idx="559">
                  <c:v>6042</c:v>
                </c:pt>
                <c:pt idx="560">
                  <c:v>6062</c:v>
                </c:pt>
                <c:pt idx="561">
                  <c:v>6075</c:v>
                </c:pt>
                <c:pt idx="562">
                  <c:v>6070</c:v>
                </c:pt>
                <c:pt idx="563">
                  <c:v>6080</c:v>
                </c:pt>
                <c:pt idx="564">
                  <c:v>6099</c:v>
                </c:pt>
                <c:pt idx="565">
                  <c:v>6102</c:v>
                </c:pt>
                <c:pt idx="566">
                  <c:v>6112</c:v>
                </c:pt>
                <c:pt idx="567">
                  <c:v>6125</c:v>
                </c:pt>
                <c:pt idx="568">
                  <c:v>6133</c:v>
                </c:pt>
                <c:pt idx="569">
                  <c:v>6124</c:v>
                </c:pt>
                <c:pt idx="570">
                  <c:v>6114</c:v>
                </c:pt>
                <c:pt idx="571">
                  <c:v>6116</c:v>
                </c:pt>
                <c:pt idx="572">
                  <c:v>6118</c:v>
                </c:pt>
                <c:pt idx="573">
                  <c:v>6126</c:v>
                </c:pt>
                <c:pt idx="574">
                  <c:v>6136</c:v>
                </c:pt>
                <c:pt idx="575">
                  <c:v>6204</c:v>
                </c:pt>
                <c:pt idx="576">
                  <c:v>6194</c:v>
                </c:pt>
                <c:pt idx="577">
                  <c:v>6210</c:v>
                </c:pt>
                <c:pt idx="578">
                  <c:v>6182</c:v>
                </c:pt>
                <c:pt idx="579">
                  <c:v>6170</c:v>
                </c:pt>
                <c:pt idx="580">
                  <c:v>6190</c:v>
                </c:pt>
                <c:pt idx="581">
                  <c:v>6157</c:v>
                </c:pt>
                <c:pt idx="582">
                  <c:v>6181</c:v>
                </c:pt>
                <c:pt idx="583">
                  <c:v>6188</c:v>
                </c:pt>
                <c:pt idx="584">
                  <c:v>6222</c:v>
                </c:pt>
                <c:pt idx="585">
                  <c:v>6244</c:v>
                </c:pt>
                <c:pt idx="586">
                  <c:v>6242</c:v>
                </c:pt>
                <c:pt idx="587">
                  <c:v>6284</c:v>
                </c:pt>
                <c:pt idx="588">
                  <c:v>6294</c:v>
                </c:pt>
                <c:pt idx="589">
                  <c:v>6300</c:v>
                </c:pt>
                <c:pt idx="590">
                  <c:v>6309</c:v>
                </c:pt>
                <c:pt idx="591">
                  <c:v>6343</c:v>
                </c:pt>
                <c:pt idx="592">
                  <c:v>6339</c:v>
                </c:pt>
                <c:pt idx="593">
                  <c:v>6340</c:v>
                </c:pt>
                <c:pt idx="594">
                  <c:v>6357</c:v>
                </c:pt>
                <c:pt idx="595">
                  <c:v>6343</c:v>
                </c:pt>
                <c:pt idx="596">
                  <c:v>6392</c:v>
                </c:pt>
                <c:pt idx="597">
                  <c:v>6388</c:v>
                </c:pt>
                <c:pt idx="598">
                  <c:v>6403</c:v>
                </c:pt>
                <c:pt idx="599">
                  <c:v>6398</c:v>
                </c:pt>
                <c:pt idx="600">
                  <c:v>6371</c:v>
                </c:pt>
                <c:pt idx="601">
                  <c:v>6345</c:v>
                </c:pt>
                <c:pt idx="602">
                  <c:v>6332</c:v>
                </c:pt>
                <c:pt idx="603">
                  <c:v>6331</c:v>
                </c:pt>
                <c:pt idx="604">
                  <c:v>6336</c:v>
                </c:pt>
                <c:pt idx="605">
                  <c:v>6343</c:v>
                </c:pt>
                <c:pt idx="606">
                  <c:v>6341</c:v>
                </c:pt>
                <c:pt idx="607">
                  <c:v>6312</c:v>
                </c:pt>
                <c:pt idx="608">
                  <c:v>6321</c:v>
                </c:pt>
                <c:pt idx="609">
                  <c:v>6315</c:v>
                </c:pt>
                <c:pt idx="610">
                  <c:v>6320</c:v>
                </c:pt>
                <c:pt idx="611">
                  <c:v>6309</c:v>
                </c:pt>
                <c:pt idx="612">
                  <c:v>6303</c:v>
                </c:pt>
                <c:pt idx="613">
                  <c:v>6317</c:v>
                </c:pt>
                <c:pt idx="614">
                  <c:v>6316</c:v>
                </c:pt>
                <c:pt idx="615">
                  <c:v>6317</c:v>
                </c:pt>
                <c:pt idx="616">
                  <c:v>6308</c:v>
                </c:pt>
                <c:pt idx="617">
                  <c:v>6309</c:v>
                </c:pt>
                <c:pt idx="618">
                  <c:v>6301</c:v>
                </c:pt>
                <c:pt idx="619">
                  <c:v>6288</c:v>
                </c:pt>
                <c:pt idx="620">
                  <c:v>6259</c:v>
                </c:pt>
                <c:pt idx="621">
                  <c:v>6257</c:v>
                </c:pt>
                <c:pt idx="622">
                  <c:v>6222</c:v>
                </c:pt>
                <c:pt idx="623">
                  <c:v>6237</c:v>
                </c:pt>
                <c:pt idx="624">
                  <c:v>6228</c:v>
                </c:pt>
                <c:pt idx="625">
                  <c:v>6211</c:v>
                </c:pt>
                <c:pt idx="626">
                  <c:v>6210</c:v>
                </c:pt>
                <c:pt idx="627">
                  <c:v>6209</c:v>
                </c:pt>
                <c:pt idx="628">
                  <c:v>6209</c:v>
                </c:pt>
                <c:pt idx="629">
                  <c:v>6206</c:v>
                </c:pt>
                <c:pt idx="630">
                  <c:v>6212</c:v>
                </c:pt>
                <c:pt idx="631">
                  <c:v>6211</c:v>
                </c:pt>
                <c:pt idx="632">
                  <c:v>6203</c:v>
                </c:pt>
                <c:pt idx="633">
                  <c:v>6198</c:v>
                </c:pt>
                <c:pt idx="634">
                  <c:v>6170</c:v>
                </c:pt>
                <c:pt idx="635">
                  <c:v>6201</c:v>
                </c:pt>
                <c:pt idx="636">
                  <c:v>6196</c:v>
                </c:pt>
                <c:pt idx="637">
                  <c:v>6217</c:v>
                </c:pt>
                <c:pt idx="638">
                  <c:v>6208</c:v>
                </c:pt>
                <c:pt idx="639">
                  <c:v>6207</c:v>
                </c:pt>
                <c:pt idx="640">
                  <c:v>6167</c:v>
                </c:pt>
                <c:pt idx="641">
                  <c:v>6151</c:v>
                </c:pt>
                <c:pt idx="642">
                  <c:v>6154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5776384"/>
        <c:axId val="35777920"/>
      </c:lineChart>
      <c:catAx>
        <c:axId val="35776384"/>
        <c:scaling>
          <c:orientation val="minMax"/>
        </c:scaling>
        <c:delete val="0"/>
        <c:axPos val="b"/>
        <c:majorTickMark val="out"/>
        <c:minorTickMark val="none"/>
        <c:tickLblPos val="nextTo"/>
        <c:crossAx val="35777920"/>
        <c:crosses val="autoZero"/>
        <c:auto val="1"/>
        <c:lblAlgn val="ctr"/>
        <c:lblOffset val="100"/>
        <c:noMultiLvlLbl val="0"/>
      </c:catAx>
      <c:valAx>
        <c:axId val="3577792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35776384"/>
        <c:crosses val="autoZero"/>
        <c:crossBetween val="between"/>
      </c:valAx>
    </c:plotArea>
    <c:legend>
      <c:legendPos val="r"/>
      <c:layout/>
      <c:overlay val="0"/>
    </c:legend>
    <c:plotVisOnly val="1"/>
    <c:dispBlanksAs val="zero"/>
    <c:showDLblsOverMax val="0"/>
  </c:chart>
  <c:externalData r:id="rId2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687353493157413"/>
          <c:y val="4.0603124609423821E-2"/>
          <c:w val="0.79761990683534878"/>
          <c:h val="0.80885769278840147"/>
        </c:manualLayout>
      </c:layout>
      <c:lineChart>
        <c:grouping val="standard"/>
        <c:varyColors val="0"/>
        <c:ser>
          <c:idx val="0"/>
          <c:order val="0"/>
          <c:tx>
            <c:strRef>
              <c:f>Tabelle1!$B$1</c:f>
              <c:strCache>
                <c:ptCount val="1"/>
                <c:pt idx="0">
                  <c:v>Deutsche </c:v>
                </c:pt>
              </c:strCache>
            </c:strRef>
          </c:tx>
          <c:spPr>
            <a:ln w="107950"/>
          </c:spPr>
          <c:marker>
            <c:symbol val="none"/>
          </c:marker>
          <c:cat>
            <c:numRef>
              <c:f>Tabelle1!$A$2:$A$12</c:f>
              <c:numCache>
                <c:formatCode>General</c:formatCode>
                <c:ptCount val="11"/>
                <c:pt idx="0">
                  <c:v>2003</c:v>
                </c:pt>
                <c:pt idx="1">
                  <c:v>2004</c:v>
                </c:pt>
                <c:pt idx="2">
                  <c:v>2005</c:v>
                </c:pt>
                <c:pt idx="3">
                  <c:v>2006</c:v>
                </c:pt>
                <c:pt idx="4">
                  <c:v>2007</c:v>
                </c:pt>
                <c:pt idx="5">
                  <c:v>2008</c:v>
                </c:pt>
                <c:pt idx="6">
                  <c:v>2009</c:v>
                </c:pt>
                <c:pt idx="7">
                  <c:v>2010</c:v>
                </c:pt>
                <c:pt idx="8">
                  <c:v>2011</c:v>
                </c:pt>
                <c:pt idx="9">
                  <c:v>2012</c:v>
                </c:pt>
                <c:pt idx="10">
                  <c:v>2013</c:v>
                </c:pt>
              </c:numCache>
            </c:numRef>
          </c:cat>
          <c:val>
            <c:numRef>
              <c:f>Tabelle1!$B$2:$B$12</c:f>
              <c:numCache>
                <c:formatCode>#,##0</c:formatCode>
                <c:ptCount val="11"/>
                <c:pt idx="0">
                  <c:v>7350</c:v>
                </c:pt>
                <c:pt idx="1">
                  <c:v>7284</c:v>
                </c:pt>
                <c:pt idx="2">
                  <c:v>7664</c:v>
                </c:pt>
                <c:pt idx="3">
                  <c:v>7850</c:v>
                </c:pt>
                <c:pt idx="4">
                  <c:v>7933</c:v>
                </c:pt>
                <c:pt idx="5">
                  <c:v>7447</c:v>
                </c:pt>
                <c:pt idx="6">
                  <c:v>7444</c:v>
                </c:pt>
                <c:pt idx="7">
                  <c:v>7861</c:v>
                </c:pt>
                <c:pt idx="8">
                  <c:v>7619</c:v>
                </c:pt>
                <c:pt idx="9">
                  <c:v>7277</c:v>
                </c:pt>
                <c:pt idx="10">
                  <c:v>7180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Tabelle1!$C$1</c:f>
              <c:strCache>
                <c:ptCount val="1"/>
                <c:pt idx="0">
                  <c:v>Ausländer</c:v>
                </c:pt>
              </c:strCache>
            </c:strRef>
          </c:tx>
          <c:spPr>
            <a:ln w="111125"/>
          </c:spPr>
          <c:marker>
            <c:symbol val="none"/>
          </c:marker>
          <c:cat>
            <c:numRef>
              <c:f>Tabelle1!$A$2:$A$12</c:f>
              <c:numCache>
                <c:formatCode>General</c:formatCode>
                <c:ptCount val="11"/>
                <c:pt idx="0">
                  <c:v>2003</c:v>
                </c:pt>
                <c:pt idx="1">
                  <c:v>2004</c:v>
                </c:pt>
                <c:pt idx="2">
                  <c:v>2005</c:v>
                </c:pt>
                <c:pt idx="3">
                  <c:v>2006</c:v>
                </c:pt>
                <c:pt idx="4">
                  <c:v>2007</c:v>
                </c:pt>
                <c:pt idx="5">
                  <c:v>2008</c:v>
                </c:pt>
                <c:pt idx="6">
                  <c:v>2009</c:v>
                </c:pt>
                <c:pt idx="7">
                  <c:v>2010</c:v>
                </c:pt>
                <c:pt idx="8">
                  <c:v>2011</c:v>
                </c:pt>
                <c:pt idx="9">
                  <c:v>2012</c:v>
                </c:pt>
                <c:pt idx="10">
                  <c:v>2013</c:v>
                </c:pt>
              </c:numCache>
            </c:numRef>
          </c:cat>
          <c:val>
            <c:numRef>
              <c:f>Tabelle1!$C$2:$C$12</c:f>
              <c:numCache>
                <c:formatCode>#,##0</c:formatCode>
                <c:ptCount val="11"/>
                <c:pt idx="0">
                  <c:v>3183</c:v>
                </c:pt>
                <c:pt idx="1">
                  <c:v>3515</c:v>
                </c:pt>
                <c:pt idx="2">
                  <c:v>5297</c:v>
                </c:pt>
                <c:pt idx="3">
                  <c:v>5269</c:v>
                </c:pt>
                <c:pt idx="4">
                  <c:v>5737</c:v>
                </c:pt>
                <c:pt idx="5">
                  <c:v>7792</c:v>
                </c:pt>
                <c:pt idx="6">
                  <c:v>7537</c:v>
                </c:pt>
                <c:pt idx="7">
                  <c:v>7373</c:v>
                </c:pt>
                <c:pt idx="8">
                  <c:v>7028</c:v>
                </c:pt>
                <c:pt idx="9">
                  <c:v>5731</c:v>
                </c:pt>
                <c:pt idx="10">
                  <c:v>4730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8030464"/>
        <c:axId val="28032000"/>
      </c:lineChart>
      <c:catAx>
        <c:axId val="2803046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28032000"/>
        <c:crosses val="autoZero"/>
        <c:auto val="1"/>
        <c:lblAlgn val="ctr"/>
        <c:lblOffset val="100"/>
        <c:noMultiLvlLbl val="0"/>
      </c:catAx>
      <c:valAx>
        <c:axId val="28032000"/>
        <c:scaling>
          <c:orientation val="minMax"/>
        </c:scaling>
        <c:delete val="0"/>
        <c:axPos val="l"/>
        <c:majorGridlines/>
        <c:numFmt formatCode="#,##0" sourceLinked="1"/>
        <c:majorTickMark val="out"/>
        <c:minorTickMark val="none"/>
        <c:tickLblPos val="nextTo"/>
        <c:crossAx val="28030464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49100397578339477"/>
          <c:y val="0.60220892388451441"/>
          <c:w val="0.27262044969263938"/>
          <c:h val="0.1409787776527934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de-DE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autoTitleDeleted val="0"/>
    <c:view3D>
      <c:rotX val="15"/>
      <c:rotY val="2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0684009364813125"/>
          <c:y val="3.2149829794192654E-2"/>
          <c:w val="0.88318657663114841"/>
          <c:h val="0.58310326630374398"/>
        </c:manualLayout>
      </c:layout>
      <c:bar3DChart>
        <c:barDir val="col"/>
        <c:grouping val="standard"/>
        <c:varyColors val="0"/>
        <c:ser>
          <c:idx val="0"/>
          <c:order val="0"/>
          <c:tx>
            <c:strRef>
              <c:f>Tabelle1!$B$1</c:f>
              <c:strCache>
                <c:ptCount val="1"/>
                <c:pt idx="0">
                  <c:v>1. Ausbildungsjahr</c:v>
                </c:pt>
              </c:strCache>
            </c:strRef>
          </c:tx>
          <c:invertIfNegative val="0"/>
          <c:cat>
            <c:strRef>
              <c:f>Tabelle1!$A$2:$A$30</c:f>
              <c:strCache>
                <c:ptCount val="29"/>
                <c:pt idx="0">
                  <c:v>Altenpfleger/in</c:v>
                </c:pt>
                <c:pt idx="1">
                  <c:v>Automobilkaufmann/-frau (Hw)</c:v>
                </c:pt>
                <c:pt idx="2">
                  <c:v>Bäcker/-in (Hw)</c:v>
                </c:pt>
                <c:pt idx="3">
                  <c:v>Bankkaufmann/-frau (IH)</c:v>
                </c:pt>
                <c:pt idx="4">
                  <c:v>Bauzeichner/-in (IH)</c:v>
                </c:pt>
                <c:pt idx="5">
                  <c:v>Buchhändler/-in (IH)</c:v>
                </c:pt>
                <c:pt idx="6">
                  <c:v>Bürokaufmann/-frau (IH)</c:v>
                </c:pt>
                <c:pt idx="7">
                  <c:v>Bürokaufmann/-frau (Hw)</c:v>
                </c:pt>
                <c:pt idx="8">
                  <c:v>Fachkraft für Lebensmitteltechnik (IH)</c:v>
                </c:pt>
                <c:pt idx="9">
                  <c:v>Fahrzeuglackierer/-in (Hw)</c:v>
                </c:pt>
                <c:pt idx="10">
                  <c:v>Fleischer/-in (IH)</c:v>
                </c:pt>
                <c:pt idx="11">
                  <c:v>Friseur (Hw)</c:v>
                </c:pt>
                <c:pt idx="12">
                  <c:v>Gärtner/-in (Lw)</c:v>
                </c:pt>
                <c:pt idx="13">
                  <c:v>Gestalter/-in für visuelles Marketing (IH)</c:v>
                </c:pt>
                <c:pt idx="14">
                  <c:v>Glaser/in (Hw)</c:v>
                </c:pt>
                <c:pt idx="15">
                  <c:v>Hotelfachmann/-frau (IH)</c:v>
                </c:pt>
                <c:pt idx="16">
                  <c:v>Immobilienkaufmann/-frau (IH)</c:v>
                </c:pt>
                <c:pt idx="17">
                  <c:v>Justizfachangestellte/-r (ÖD)</c:v>
                </c:pt>
                <c:pt idx="18">
                  <c:v>Schiffsmechaniker</c:v>
                </c:pt>
                <c:pt idx="19">
                  <c:v>Kaufmann/-frau im Einzelhandel (IH)</c:v>
                </c:pt>
                <c:pt idx="20">
                  <c:v>Koch/Köchin (IH)</c:v>
                </c:pt>
                <c:pt idx="21">
                  <c:v>Maler/-in und Lackierer/-in (Hw)</c:v>
                </c:pt>
                <c:pt idx="22">
                  <c:v>Maurer/-in (Hw, IH)</c:v>
                </c:pt>
                <c:pt idx="23">
                  <c:v>Medizinische/-r Fachangestellte/-r (FB)</c:v>
                </c:pt>
                <c:pt idx="24">
                  <c:v>Restaurantfachmann/-frau (IH)</c:v>
                </c:pt>
                <c:pt idx="25">
                  <c:v>Straßenbauer/-in (Hw, IH)</c:v>
                </c:pt>
                <c:pt idx="26">
                  <c:v>Tierpfleger/-in (IH)</c:v>
                </c:pt>
                <c:pt idx="27">
                  <c:v>Zahnmedizinische/-r Fachangestellte/-r</c:v>
                </c:pt>
                <c:pt idx="28">
                  <c:v>Zimmerer/-in (Hw, IH)</c:v>
                </c:pt>
              </c:strCache>
            </c:strRef>
          </c:cat>
          <c:val>
            <c:numRef>
              <c:f>Tabelle1!$B$2:$B$30</c:f>
              <c:numCache>
                <c:formatCode>"€"#,##0_);[Red]\("€"#,##0\)</c:formatCode>
                <c:ptCount val="29"/>
                <c:pt idx="0">
                  <c:v>876</c:v>
                </c:pt>
                <c:pt idx="1">
                  <c:v>621</c:v>
                </c:pt>
                <c:pt idx="2">
                  <c:v>430</c:v>
                </c:pt>
                <c:pt idx="3">
                  <c:v>860</c:v>
                </c:pt>
                <c:pt idx="4">
                  <c:v>655</c:v>
                </c:pt>
                <c:pt idx="5">
                  <c:v>744</c:v>
                </c:pt>
                <c:pt idx="6">
                  <c:v>795</c:v>
                </c:pt>
                <c:pt idx="7">
                  <c:v>572</c:v>
                </c:pt>
                <c:pt idx="8">
                  <c:v>676</c:v>
                </c:pt>
                <c:pt idx="9">
                  <c:v>576</c:v>
                </c:pt>
                <c:pt idx="10">
                  <c:v>582</c:v>
                </c:pt>
                <c:pt idx="11">
                  <c:v>374</c:v>
                </c:pt>
                <c:pt idx="12">
                  <c:v>549</c:v>
                </c:pt>
                <c:pt idx="13">
                  <c:v>665</c:v>
                </c:pt>
                <c:pt idx="14">
                  <c:v>528</c:v>
                </c:pt>
                <c:pt idx="15">
                  <c:v>586</c:v>
                </c:pt>
                <c:pt idx="16">
                  <c:v>760</c:v>
                </c:pt>
                <c:pt idx="17">
                  <c:v>784</c:v>
                </c:pt>
                <c:pt idx="18">
                  <c:v>944</c:v>
                </c:pt>
                <c:pt idx="19">
                  <c:v>665</c:v>
                </c:pt>
                <c:pt idx="20">
                  <c:v>586</c:v>
                </c:pt>
                <c:pt idx="21">
                  <c:v>480</c:v>
                </c:pt>
                <c:pt idx="22">
                  <c:v>669</c:v>
                </c:pt>
                <c:pt idx="23">
                  <c:v>640</c:v>
                </c:pt>
                <c:pt idx="24">
                  <c:v>589</c:v>
                </c:pt>
                <c:pt idx="25">
                  <c:v>669</c:v>
                </c:pt>
                <c:pt idx="26">
                  <c:v>800</c:v>
                </c:pt>
                <c:pt idx="27">
                  <c:v>582</c:v>
                </c:pt>
                <c:pt idx="28">
                  <c:v>669</c:v>
                </c:pt>
              </c:numCache>
            </c:numRef>
          </c:val>
        </c:ser>
        <c:ser>
          <c:idx val="1"/>
          <c:order val="1"/>
          <c:tx>
            <c:strRef>
              <c:f>Tabelle1!$C$1</c:f>
              <c:strCache>
                <c:ptCount val="1"/>
                <c:pt idx="0">
                  <c:v>2. Ausbildungsjahr</c:v>
                </c:pt>
              </c:strCache>
            </c:strRef>
          </c:tx>
          <c:invertIfNegative val="0"/>
          <c:cat>
            <c:strRef>
              <c:f>Tabelle1!$A$2:$A$30</c:f>
              <c:strCache>
                <c:ptCount val="29"/>
                <c:pt idx="0">
                  <c:v>Altenpfleger/in</c:v>
                </c:pt>
                <c:pt idx="1">
                  <c:v>Automobilkaufmann/-frau (Hw)</c:v>
                </c:pt>
                <c:pt idx="2">
                  <c:v>Bäcker/-in (Hw)</c:v>
                </c:pt>
                <c:pt idx="3">
                  <c:v>Bankkaufmann/-frau (IH)</c:v>
                </c:pt>
                <c:pt idx="4">
                  <c:v>Bauzeichner/-in (IH)</c:v>
                </c:pt>
                <c:pt idx="5">
                  <c:v>Buchhändler/-in (IH)</c:v>
                </c:pt>
                <c:pt idx="6">
                  <c:v>Bürokaufmann/-frau (IH)</c:v>
                </c:pt>
                <c:pt idx="7">
                  <c:v>Bürokaufmann/-frau (Hw)</c:v>
                </c:pt>
                <c:pt idx="8">
                  <c:v>Fachkraft für Lebensmitteltechnik (IH)</c:v>
                </c:pt>
                <c:pt idx="9">
                  <c:v>Fahrzeuglackierer/-in (Hw)</c:v>
                </c:pt>
                <c:pt idx="10">
                  <c:v>Fleischer/-in (IH)</c:v>
                </c:pt>
                <c:pt idx="11">
                  <c:v>Friseur (Hw)</c:v>
                </c:pt>
                <c:pt idx="12">
                  <c:v>Gärtner/-in (Lw)</c:v>
                </c:pt>
                <c:pt idx="13">
                  <c:v>Gestalter/-in für visuelles Marketing (IH)</c:v>
                </c:pt>
                <c:pt idx="14">
                  <c:v>Glaser/in (Hw)</c:v>
                </c:pt>
                <c:pt idx="15">
                  <c:v>Hotelfachmann/-frau (IH)</c:v>
                </c:pt>
                <c:pt idx="16">
                  <c:v>Immobilienkaufmann/-frau (IH)</c:v>
                </c:pt>
                <c:pt idx="17">
                  <c:v>Justizfachangestellte/-r (ÖD)</c:v>
                </c:pt>
                <c:pt idx="18">
                  <c:v>Schiffsmechaniker</c:v>
                </c:pt>
                <c:pt idx="19">
                  <c:v>Kaufmann/-frau im Einzelhandel (IH)</c:v>
                </c:pt>
                <c:pt idx="20">
                  <c:v>Koch/Köchin (IH)</c:v>
                </c:pt>
                <c:pt idx="21">
                  <c:v>Maler/-in und Lackierer/-in (Hw)</c:v>
                </c:pt>
                <c:pt idx="22">
                  <c:v>Maurer/-in (Hw, IH)</c:v>
                </c:pt>
                <c:pt idx="23">
                  <c:v>Medizinische/-r Fachangestellte/-r (FB)</c:v>
                </c:pt>
                <c:pt idx="24">
                  <c:v>Restaurantfachmann/-frau (IH)</c:v>
                </c:pt>
                <c:pt idx="25">
                  <c:v>Straßenbauer/-in (Hw, IH)</c:v>
                </c:pt>
                <c:pt idx="26">
                  <c:v>Tierpfleger/-in (IH)</c:v>
                </c:pt>
                <c:pt idx="27">
                  <c:v>Zahnmedizinische/-r Fachangestellte/-r</c:v>
                </c:pt>
                <c:pt idx="28">
                  <c:v>Zimmerer/-in (Hw, IH)</c:v>
                </c:pt>
              </c:strCache>
            </c:strRef>
          </c:cat>
          <c:val>
            <c:numRef>
              <c:f>Tabelle1!$C$2:$C$30</c:f>
              <c:numCache>
                <c:formatCode>"€"#,##0_);[Red]\("€"#,##0\)</c:formatCode>
                <c:ptCount val="29"/>
                <c:pt idx="0">
                  <c:v>937</c:v>
                </c:pt>
                <c:pt idx="1">
                  <c:v>660</c:v>
                </c:pt>
                <c:pt idx="2">
                  <c:v>550</c:v>
                </c:pt>
                <c:pt idx="3">
                  <c:v>920</c:v>
                </c:pt>
                <c:pt idx="4">
                  <c:v>896</c:v>
                </c:pt>
                <c:pt idx="5">
                  <c:v>819</c:v>
                </c:pt>
                <c:pt idx="6">
                  <c:v>859</c:v>
                </c:pt>
                <c:pt idx="7">
                  <c:v>651</c:v>
                </c:pt>
                <c:pt idx="8">
                  <c:v>773</c:v>
                </c:pt>
                <c:pt idx="9">
                  <c:v>618</c:v>
                </c:pt>
                <c:pt idx="10">
                  <c:v>660</c:v>
                </c:pt>
                <c:pt idx="11">
                  <c:v>466</c:v>
                </c:pt>
                <c:pt idx="12">
                  <c:v>642</c:v>
                </c:pt>
                <c:pt idx="13">
                  <c:v>742</c:v>
                </c:pt>
                <c:pt idx="14">
                  <c:v>592</c:v>
                </c:pt>
                <c:pt idx="15">
                  <c:v>672</c:v>
                </c:pt>
                <c:pt idx="16">
                  <c:v>870</c:v>
                </c:pt>
                <c:pt idx="17">
                  <c:v>836</c:v>
                </c:pt>
                <c:pt idx="18">
                  <c:v>1179</c:v>
                </c:pt>
                <c:pt idx="19">
                  <c:v>742</c:v>
                </c:pt>
                <c:pt idx="20">
                  <c:v>672</c:v>
                </c:pt>
                <c:pt idx="21">
                  <c:v>530</c:v>
                </c:pt>
                <c:pt idx="22">
                  <c:v>1028</c:v>
                </c:pt>
                <c:pt idx="23">
                  <c:v>680</c:v>
                </c:pt>
                <c:pt idx="24">
                  <c:v>673</c:v>
                </c:pt>
                <c:pt idx="25">
                  <c:v>1028</c:v>
                </c:pt>
                <c:pt idx="26">
                  <c:v>860</c:v>
                </c:pt>
                <c:pt idx="27">
                  <c:v>626</c:v>
                </c:pt>
                <c:pt idx="28">
                  <c:v>1028</c:v>
                </c:pt>
              </c:numCache>
            </c:numRef>
          </c:val>
        </c:ser>
        <c:ser>
          <c:idx val="2"/>
          <c:order val="2"/>
          <c:tx>
            <c:strRef>
              <c:f>Tabelle1!$D$1</c:f>
              <c:strCache>
                <c:ptCount val="1"/>
                <c:pt idx="0">
                  <c:v>3. Ausbildungsjahr</c:v>
                </c:pt>
              </c:strCache>
            </c:strRef>
          </c:tx>
          <c:invertIfNegative val="0"/>
          <c:dLbls>
            <c:dLbl>
              <c:idx val="4"/>
              <c:layout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3"/>
              <c:layout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8"/>
              <c:layout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2"/>
              <c:layout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5"/>
              <c:layout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7"/>
              <c:layout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8"/>
              <c:layout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1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5"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200"/>
                </a:pPr>
                <a:endParaRPr lang="de-DE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</c:dLbls>
          <c:cat>
            <c:strRef>
              <c:f>Tabelle1!$A$2:$A$30</c:f>
              <c:strCache>
                <c:ptCount val="29"/>
                <c:pt idx="0">
                  <c:v>Altenpfleger/in</c:v>
                </c:pt>
                <c:pt idx="1">
                  <c:v>Automobilkaufmann/-frau (Hw)</c:v>
                </c:pt>
                <c:pt idx="2">
                  <c:v>Bäcker/-in (Hw)</c:v>
                </c:pt>
                <c:pt idx="3">
                  <c:v>Bankkaufmann/-frau (IH)</c:v>
                </c:pt>
                <c:pt idx="4">
                  <c:v>Bauzeichner/-in (IH)</c:v>
                </c:pt>
                <c:pt idx="5">
                  <c:v>Buchhändler/-in (IH)</c:v>
                </c:pt>
                <c:pt idx="6">
                  <c:v>Bürokaufmann/-frau (IH)</c:v>
                </c:pt>
                <c:pt idx="7">
                  <c:v>Bürokaufmann/-frau (Hw)</c:v>
                </c:pt>
                <c:pt idx="8">
                  <c:v>Fachkraft für Lebensmitteltechnik (IH)</c:v>
                </c:pt>
                <c:pt idx="9">
                  <c:v>Fahrzeuglackierer/-in (Hw)</c:v>
                </c:pt>
                <c:pt idx="10">
                  <c:v>Fleischer/-in (IH)</c:v>
                </c:pt>
                <c:pt idx="11">
                  <c:v>Friseur (Hw)</c:v>
                </c:pt>
                <c:pt idx="12">
                  <c:v>Gärtner/-in (Lw)</c:v>
                </c:pt>
                <c:pt idx="13">
                  <c:v>Gestalter/-in für visuelles Marketing (IH)</c:v>
                </c:pt>
                <c:pt idx="14">
                  <c:v>Glaser/in (Hw)</c:v>
                </c:pt>
                <c:pt idx="15">
                  <c:v>Hotelfachmann/-frau (IH)</c:v>
                </c:pt>
                <c:pt idx="16">
                  <c:v>Immobilienkaufmann/-frau (IH)</c:v>
                </c:pt>
                <c:pt idx="17">
                  <c:v>Justizfachangestellte/-r (ÖD)</c:v>
                </c:pt>
                <c:pt idx="18">
                  <c:v>Schiffsmechaniker</c:v>
                </c:pt>
                <c:pt idx="19">
                  <c:v>Kaufmann/-frau im Einzelhandel (IH)</c:v>
                </c:pt>
                <c:pt idx="20">
                  <c:v>Koch/Köchin (IH)</c:v>
                </c:pt>
                <c:pt idx="21">
                  <c:v>Maler/-in und Lackierer/-in (Hw)</c:v>
                </c:pt>
                <c:pt idx="22">
                  <c:v>Maurer/-in (Hw, IH)</c:v>
                </c:pt>
                <c:pt idx="23">
                  <c:v>Medizinische/-r Fachangestellte/-r (FB)</c:v>
                </c:pt>
                <c:pt idx="24">
                  <c:v>Restaurantfachmann/-frau (IH)</c:v>
                </c:pt>
                <c:pt idx="25">
                  <c:v>Straßenbauer/-in (Hw, IH)</c:v>
                </c:pt>
                <c:pt idx="26">
                  <c:v>Tierpfleger/-in (IH)</c:v>
                </c:pt>
                <c:pt idx="27">
                  <c:v>Zahnmedizinische/-r Fachangestellte/-r</c:v>
                </c:pt>
                <c:pt idx="28">
                  <c:v>Zimmerer/-in (Hw, IH)</c:v>
                </c:pt>
              </c:strCache>
            </c:strRef>
          </c:cat>
          <c:val>
            <c:numRef>
              <c:f>Tabelle1!$D$2:$D$30</c:f>
              <c:numCache>
                <c:formatCode>"€"#,##0_);[Red]\("€"#,##0\)</c:formatCode>
                <c:ptCount val="29"/>
                <c:pt idx="0">
                  <c:v>1038</c:v>
                </c:pt>
                <c:pt idx="1">
                  <c:v>729</c:v>
                </c:pt>
                <c:pt idx="2">
                  <c:v>670</c:v>
                </c:pt>
                <c:pt idx="3">
                  <c:v>979</c:v>
                </c:pt>
                <c:pt idx="4">
                  <c:v>1165</c:v>
                </c:pt>
                <c:pt idx="5">
                  <c:v>900</c:v>
                </c:pt>
                <c:pt idx="6">
                  <c:v>940</c:v>
                </c:pt>
                <c:pt idx="7">
                  <c:v>761</c:v>
                </c:pt>
                <c:pt idx="8">
                  <c:v>890</c:v>
                </c:pt>
                <c:pt idx="9">
                  <c:v>709</c:v>
                </c:pt>
                <c:pt idx="10">
                  <c:v>757</c:v>
                </c:pt>
                <c:pt idx="11">
                  <c:v>567</c:v>
                </c:pt>
                <c:pt idx="12">
                  <c:v>724</c:v>
                </c:pt>
                <c:pt idx="13">
                  <c:v>851</c:v>
                </c:pt>
                <c:pt idx="14">
                  <c:v>660</c:v>
                </c:pt>
                <c:pt idx="15">
                  <c:v>757</c:v>
                </c:pt>
                <c:pt idx="16">
                  <c:v>980</c:v>
                </c:pt>
                <c:pt idx="17">
                  <c:v>885</c:v>
                </c:pt>
                <c:pt idx="18">
                  <c:v>1632</c:v>
                </c:pt>
                <c:pt idx="19">
                  <c:v>850</c:v>
                </c:pt>
                <c:pt idx="20">
                  <c:v>757</c:v>
                </c:pt>
                <c:pt idx="21">
                  <c:v>665</c:v>
                </c:pt>
                <c:pt idx="22">
                  <c:v>1299</c:v>
                </c:pt>
                <c:pt idx="23">
                  <c:v>730</c:v>
                </c:pt>
                <c:pt idx="24">
                  <c:v>758</c:v>
                </c:pt>
                <c:pt idx="25">
                  <c:v>1299</c:v>
                </c:pt>
                <c:pt idx="26">
                  <c:v>933</c:v>
                </c:pt>
                <c:pt idx="27">
                  <c:v>676</c:v>
                </c:pt>
                <c:pt idx="28">
                  <c:v>1299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81234176"/>
        <c:axId val="81256448"/>
        <c:axId val="34685376"/>
      </c:bar3DChart>
      <c:catAx>
        <c:axId val="81234176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100"/>
            </a:pPr>
            <a:endParaRPr lang="de-DE"/>
          </a:p>
        </c:txPr>
        <c:crossAx val="81256448"/>
        <c:crosses val="autoZero"/>
        <c:auto val="1"/>
        <c:lblAlgn val="ctr"/>
        <c:lblOffset val="100"/>
        <c:noMultiLvlLbl val="0"/>
      </c:catAx>
      <c:valAx>
        <c:axId val="81256448"/>
        <c:scaling>
          <c:orientation val="minMax"/>
        </c:scaling>
        <c:delete val="0"/>
        <c:axPos val="l"/>
        <c:majorGridlines/>
        <c:numFmt formatCode="&quot;€&quot;#,##0_);[Red]\(&quot;€&quot;#,##0\)" sourceLinked="1"/>
        <c:majorTickMark val="out"/>
        <c:minorTickMark val="none"/>
        <c:tickLblPos val="nextTo"/>
        <c:crossAx val="81234176"/>
        <c:crosses val="autoZero"/>
        <c:crossBetween val="between"/>
      </c:valAx>
      <c:serAx>
        <c:axId val="34685376"/>
        <c:scaling>
          <c:orientation val="minMax"/>
        </c:scaling>
        <c:delete val="1"/>
        <c:axPos val="b"/>
        <c:majorTickMark val="out"/>
        <c:minorTickMark val="none"/>
        <c:tickLblPos val="nextTo"/>
        <c:crossAx val="81256448"/>
        <c:crosses val="autoZero"/>
      </c:serAx>
    </c:plotArea>
    <c:legend>
      <c:legendPos val="r"/>
      <c:layout>
        <c:manualLayout>
          <c:xMode val="edge"/>
          <c:yMode val="edge"/>
          <c:x val="1.799080551248362E-2"/>
          <c:y val="0.79328891631923326"/>
          <c:w val="0.15649627457834406"/>
          <c:h val="0.12189422773249914"/>
        </c:manualLayout>
      </c:layout>
      <c:overlay val="0"/>
      <c:txPr>
        <a:bodyPr/>
        <a:lstStyle/>
        <a:p>
          <a:pPr>
            <a:defRPr sz="1200"/>
          </a:pPr>
          <a:endParaRPr lang="de-DE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de-DE"/>
    </a:p>
  </c:txPr>
  <c:externalData r:id="rId1">
    <c:autoUpdate val="0"/>
  </c:externalData>
  <c:userShapes r:id="rId2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Tabelle1!$B$1</c:f>
              <c:strCache>
                <c:ptCount val="1"/>
                <c:pt idx="0">
                  <c:v>Datenreihe 1</c:v>
                </c:pt>
              </c:strCache>
            </c:strRef>
          </c:tx>
          <c:invertIfNegative val="0"/>
          <c:dPt>
            <c:idx val="4"/>
            <c:invertIfNegative val="0"/>
            <c:bubble3D val="0"/>
            <c:spPr>
              <a:solidFill>
                <a:schemeClr val="accent3"/>
              </a:solidFill>
            </c:spPr>
          </c:dPt>
          <c:dPt>
            <c:idx val="7"/>
            <c:invertIfNegative val="0"/>
            <c:bubble3D val="0"/>
            <c:spPr>
              <a:solidFill>
                <a:srgbClr val="FF0000"/>
              </a:solidFill>
            </c:spPr>
          </c:dPt>
          <c:dPt>
            <c:idx val="10"/>
            <c:invertIfNegative val="0"/>
            <c:bubble3D val="0"/>
            <c:spPr>
              <a:solidFill>
                <a:schemeClr val="accent2"/>
              </a:solidFill>
            </c:spPr>
          </c:dPt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Tabelle1!$A$2:$A$9</c:f>
              <c:strCache>
                <c:ptCount val="8"/>
                <c:pt idx="0">
                  <c:v>Bachelor Uni</c:v>
                </c:pt>
                <c:pt idx="1">
                  <c:v>Bachelor FH</c:v>
                </c:pt>
                <c:pt idx="2">
                  <c:v>alle Hochschulabschlüsse</c:v>
                </c:pt>
                <c:pt idx="3">
                  <c:v>2. Staatsexamen</c:v>
                </c:pt>
                <c:pt idx="4">
                  <c:v>Master FH</c:v>
                </c:pt>
                <c:pt idx="5">
                  <c:v>Master Uni</c:v>
                </c:pt>
                <c:pt idx="6">
                  <c:v>Promotion</c:v>
                </c:pt>
                <c:pt idx="7">
                  <c:v>NWO / TWO</c:v>
                </c:pt>
              </c:strCache>
            </c:strRef>
          </c:cat>
          <c:val>
            <c:numRef>
              <c:f>Tabelle1!$B$2:$B$9</c:f>
              <c:numCache>
                <c:formatCode>#,##0\ "€"</c:formatCode>
                <c:ptCount val="8"/>
                <c:pt idx="0">
                  <c:v>2889</c:v>
                </c:pt>
                <c:pt idx="1">
                  <c:v>3301</c:v>
                </c:pt>
                <c:pt idx="2">
                  <c:v>3401</c:v>
                </c:pt>
                <c:pt idx="3">
                  <c:v>3490</c:v>
                </c:pt>
                <c:pt idx="4">
                  <c:v>3563</c:v>
                </c:pt>
                <c:pt idx="5">
                  <c:v>3682</c:v>
                </c:pt>
                <c:pt idx="6">
                  <c:v>4222</c:v>
                </c:pt>
                <c:pt idx="7">
                  <c:v>4404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2395648"/>
        <c:axId val="32397184"/>
      </c:barChart>
      <c:catAx>
        <c:axId val="32395648"/>
        <c:scaling>
          <c:orientation val="minMax"/>
        </c:scaling>
        <c:delete val="0"/>
        <c:axPos val="l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de-DE"/>
          </a:p>
        </c:txPr>
        <c:crossAx val="32397184"/>
        <c:crosses val="autoZero"/>
        <c:auto val="1"/>
        <c:lblAlgn val="ctr"/>
        <c:lblOffset val="100"/>
        <c:noMultiLvlLbl val="0"/>
      </c:catAx>
      <c:valAx>
        <c:axId val="32397184"/>
        <c:scaling>
          <c:orientation val="minMax"/>
        </c:scaling>
        <c:delete val="0"/>
        <c:axPos val="b"/>
        <c:majorGridlines/>
        <c:numFmt formatCode="#,##0\ &quot;€&quot;" sourceLinked="1"/>
        <c:majorTickMark val="out"/>
        <c:minorTickMark val="none"/>
        <c:tickLblPos val="nextTo"/>
        <c:crossAx val="3239564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de-DE"/>
    </a:p>
  </c:tx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5_3">
  <dgm:title val=""/>
  <dgm:desc val=""/>
  <dgm:catLst>
    <dgm:cat type="accent5" pri="11300"/>
  </dgm:catLst>
  <dgm:styleLbl name="node0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>
        <a:shade val="80000"/>
      </a:schemeClr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>
        <a:shade val="80000"/>
      </a:schemeClr>
      <a:schemeClr val="accent5">
        <a:tint val="70000"/>
      </a:schemeClr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/>
    <dgm:txEffectClrLst/>
  </dgm:styleLbl>
  <dgm:styleLbl name="lnNode1">
    <dgm:fillClrLst>
      <a:schemeClr val="accent5">
        <a:shade val="80000"/>
      </a:schemeClr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shade val="80000"/>
        <a:alpha val="50000"/>
      </a:schemeClr>
      <a:schemeClr val="accent5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>
        <a:shade val="90000"/>
      </a:schemeClr>
      <a:schemeClr val="accent5">
        <a:tint val="70000"/>
      </a:schemeClr>
    </dgm:fillClrLst>
    <dgm:linClrLst>
      <a:schemeClr val="accent5">
        <a:shade val="90000"/>
      </a:schemeClr>
      <a:schemeClr val="accent5">
        <a:tint val="70000"/>
      </a:schemeClr>
    </dgm:linClrLst>
    <dgm:effectClrLst/>
    <dgm:txLinClrLst/>
    <dgm:txFillClrLst/>
    <dgm:txEffectClrLst/>
  </dgm:styleLbl>
  <dgm:styleLbl name="fgSibTrans2D1">
    <dgm:fillClrLst>
      <a:schemeClr val="accent5">
        <a:shade val="90000"/>
      </a:schemeClr>
      <a:schemeClr val="accent5">
        <a:tint val="70000"/>
      </a:schemeClr>
    </dgm:fillClrLst>
    <dgm:linClrLst>
      <a:schemeClr val="accent5">
        <a:shade val="90000"/>
      </a:schemeClr>
      <a:schemeClr val="accent5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>
        <a:shade val="90000"/>
      </a:schemeClr>
      <a:schemeClr val="accent5">
        <a:tint val="70000"/>
      </a:schemeClr>
    </dgm:fillClrLst>
    <dgm:linClrLst>
      <a:schemeClr val="accent5">
        <a:shade val="90000"/>
      </a:schemeClr>
      <a:schemeClr val="accent5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5">
        <a:shade val="90000"/>
      </a:schemeClr>
      <a:schemeClr val="accent5">
        <a:tint val="70000"/>
      </a:schemeClr>
    </dgm:fillClrLst>
    <dgm:linClrLst>
      <a:schemeClr val="accent5">
        <a:shade val="90000"/>
      </a:schemeClr>
      <a:schemeClr val="accent5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5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>
        <a:tint val="99000"/>
      </a:schemeClr>
    </dgm:fillClrLst>
    <dgm:linClrLst meth="repeat">
      <a:schemeClr val="accent5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>
        <a:tint val="80000"/>
      </a:schemeClr>
    </dgm:fillClrLst>
    <dgm:linClrLst meth="repeat">
      <a:schemeClr val="accent5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343B3BB-9CA9-4A89-B854-DD77E4F38682}" type="doc">
      <dgm:prSet loTypeId="urn:microsoft.com/office/officeart/2005/8/layout/venn2" loCatId="relationship" qsTypeId="urn:microsoft.com/office/officeart/2005/8/quickstyle/simple2" qsCatId="simple" csTypeId="urn:microsoft.com/office/officeart/2005/8/colors/accent5_3" csCatId="accent5" phldr="1"/>
      <dgm:spPr/>
      <dgm:t>
        <a:bodyPr/>
        <a:lstStyle/>
        <a:p>
          <a:endParaRPr lang="de-DE"/>
        </a:p>
      </dgm:t>
    </dgm:pt>
    <dgm:pt modelId="{22D6C32A-9A58-488A-BFDE-AE7BA5827E43}">
      <dgm:prSet phldrT="[Text]"/>
      <dgm:spPr/>
      <dgm:t>
        <a:bodyPr/>
        <a:lstStyle/>
        <a:p>
          <a:r>
            <a:rPr lang="de-DE" dirty="0" smtClean="0"/>
            <a:t>Induziert:</a:t>
          </a:r>
          <a:endParaRPr lang="de-DE" dirty="0"/>
        </a:p>
      </dgm:t>
    </dgm:pt>
    <dgm:pt modelId="{27A8D2AA-6BF2-43E7-920C-36D1F9F126EB}" type="parTrans" cxnId="{1AAF772E-6DAD-4CD1-9AD2-13C93EBAE297}">
      <dgm:prSet/>
      <dgm:spPr/>
      <dgm:t>
        <a:bodyPr/>
        <a:lstStyle/>
        <a:p>
          <a:endParaRPr lang="de-DE"/>
        </a:p>
      </dgm:t>
    </dgm:pt>
    <dgm:pt modelId="{2F6BF0FB-9631-4DCD-9162-BD7CA69A406B}" type="sibTrans" cxnId="{1AAF772E-6DAD-4CD1-9AD2-13C93EBAE297}">
      <dgm:prSet/>
      <dgm:spPr/>
      <dgm:t>
        <a:bodyPr/>
        <a:lstStyle/>
        <a:p>
          <a:endParaRPr lang="de-DE"/>
        </a:p>
      </dgm:t>
    </dgm:pt>
    <dgm:pt modelId="{E801BEE1-CD4F-4BE1-8AAF-207A802F6D86}">
      <dgm:prSet phldrT="[Text]"/>
      <dgm:spPr/>
      <dgm:t>
        <a:bodyPr/>
        <a:lstStyle/>
        <a:p>
          <a:r>
            <a:rPr lang="de-DE" dirty="0" smtClean="0"/>
            <a:t>Indirekt:</a:t>
          </a:r>
          <a:endParaRPr lang="de-DE" dirty="0"/>
        </a:p>
      </dgm:t>
    </dgm:pt>
    <dgm:pt modelId="{E0F1F879-8B69-40C5-89AD-61EE9CD6F1F7}" type="parTrans" cxnId="{B60C8463-EACF-4276-ACF9-0CCB3877109A}">
      <dgm:prSet/>
      <dgm:spPr/>
      <dgm:t>
        <a:bodyPr/>
        <a:lstStyle/>
        <a:p>
          <a:endParaRPr lang="de-DE"/>
        </a:p>
      </dgm:t>
    </dgm:pt>
    <dgm:pt modelId="{6C8D15DC-FCDA-4727-91F4-E463F7D51F91}" type="sibTrans" cxnId="{B60C8463-EACF-4276-ACF9-0CCB3877109A}">
      <dgm:prSet/>
      <dgm:spPr/>
      <dgm:t>
        <a:bodyPr/>
        <a:lstStyle/>
        <a:p>
          <a:endParaRPr lang="de-DE"/>
        </a:p>
      </dgm:t>
    </dgm:pt>
    <dgm:pt modelId="{D0325B93-06E9-485E-A9D9-48009EF49B5D}">
      <dgm:prSet phldrT="[Text]"/>
      <dgm:spPr/>
      <dgm:t>
        <a:bodyPr/>
        <a:lstStyle/>
        <a:p>
          <a:r>
            <a:rPr lang="de-DE" dirty="0" smtClean="0"/>
            <a:t>Direkt:</a:t>
          </a:r>
          <a:endParaRPr lang="de-DE" dirty="0"/>
        </a:p>
      </dgm:t>
    </dgm:pt>
    <dgm:pt modelId="{056B706A-4E9D-4DB2-9E90-48BB6CDC9706}" type="parTrans" cxnId="{7A77BA75-43AA-469B-84F2-3E3B6C01078D}">
      <dgm:prSet/>
      <dgm:spPr/>
      <dgm:t>
        <a:bodyPr/>
        <a:lstStyle/>
        <a:p>
          <a:endParaRPr lang="de-DE"/>
        </a:p>
      </dgm:t>
    </dgm:pt>
    <dgm:pt modelId="{3DE56564-7643-4742-A7BA-32FDBD832BC2}" type="sibTrans" cxnId="{7A77BA75-43AA-469B-84F2-3E3B6C01078D}">
      <dgm:prSet/>
      <dgm:spPr/>
      <dgm:t>
        <a:bodyPr/>
        <a:lstStyle/>
        <a:p>
          <a:endParaRPr lang="de-DE"/>
        </a:p>
      </dgm:t>
    </dgm:pt>
    <dgm:pt modelId="{F4CF5008-CAA9-4027-9584-813007F00F50}" type="pres">
      <dgm:prSet presAssocID="{0343B3BB-9CA9-4A89-B854-DD77E4F38682}" presName="Name0" presStyleCnt="0">
        <dgm:presLayoutVars>
          <dgm:chMax val="7"/>
          <dgm:resizeHandles val="exact"/>
        </dgm:presLayoutVars>
      </dgm:prSet>
      <dgm:spPr/>
      <dgm:t>
        <a:bodyPr/>
        <a:lstStyle/>
        <a:p>
          <a:endParaRPr lang="de-DE"/>
        </a:p>
      </dgm:t>
    </dgm:pt>
    <dgm:pt modelId="{324375D7-ED10-4E04-A08E-10FE6B77E30B}" type="pres">
      <dgm:prSet presAssocID="{0343B3BB-9CA9-4A89-B854-DD77E4F38682}" presName="comp1" presStyleCnt="0"/>
      <dgm:spPr/>
      <dgm:t>
        <a:bodyPr/>
        <a:lstStyle/>
        <a:p>
          <a:endParaRPr lang="de-DE"/>
        </a:p>
      </dgm:t>
    </dgm:pt>
    <dgm:pt modelId="{6E345618-1020-44D7-9108-B280A8E7E041}" type="pres">
      <dgm:prSet presAssocID="{0343B3BB-9CA9-4A89-B854-DD77E4F38682}" presName="circle1" presStyleLbl="node1" presStyleIdx="0" presStyleCnt="3"/>
      <dgm:spPr/>
      <dgm:t>
        <a:bodyPr/>
        <a:lstStyle/>
        <a:p>
          <a:endParaRPr lang="de-DE"/>
        </a:p>
      </dgm:t>
    </dgm:pt>
    <dgm:pt modelId="{94040291-E117-41BB-B3F0-50A56511B69E}" type="pres">
      <dgm:prSet presAssocID="{0343B3BB-9CA9-4A89-B854-DD77E4F38682}" presName="c1text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588E72F2-2703-41D5-BDA6-0038268FB7BF}" type="pres">
      <dgm:prSet presAssocID="{0343B3BB-9CA9-4A89-B854-DD77E4F38682}" presName="comp2" presStyleCnt="0"/>
      <dgm:spPr/>
      <dgm:t>
        <a:bodyPr/>
        <a:lstStyle/>
        <a:p>
          <a:endParaRPr lang="de-DE"/>
        </a:p>
      </dgm:t>
    </dgm:pt>
    <dgm:pt modelId="{1A5831D4-2F65-4CE1-95AB-8D85A05C741A}" type="pres">
      <dgm:prSet presAssocID="{0343B3BB-9CA9-4A89-B854-DD77E4F38682}" presName="circle2" presStyleLbl="node1" presStyleIdx="1" presStyleCnt="3"/>
      <dgm:spPr/>
      <dgm:t>
        <a:bodyPr/>
        <a:lstStyle/>
        <a:p>
          <a:endParaRPr lang="de-DE"/>
        </a:p>
      </dgm:t>
    </dgm:pt>
    <dgm:pt modelId="{00218B41-B328-495A-A182-3972ECF7B7B9}" type="pres">
      <dgm:prSet presAssocID="{0343B3BB-9CA9-4A89-B854-DD77E4F38682}" presName="c2text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53B8A3C9-A2D0-4741-B9C6-B171B1C9B0B2}" type="pres">
      <dgm:prSet presAssocID="{0343B3BB-9CA9-4A89-B854-DD77E4F38682}" presName="comp3" presStyleCnt="0"/>
      <dgm:spPr/>
      <dgm:t>
        <a:bodyPr/>
        <a:lstStyle/>
        <a:p>
          <a:endParaRPr lang="de-DE"/>
        </a:p>
      </dgm:t>
    </dgm:pt>
    <dgm:pt modelId="{1FD1DEB7-8000-4130-8D13-CFAD9DA7BE0C}" type="pres">
      <dgm:prSet presAssocID="{0343B3BB-9CA9-4A89-B854-DD77E4F38682}" presName="circle3" presStyleLbl="node1" presStyleIdx="2" presStyleCnt="3"/>
      <dgm:spPr/>
      <dgm:t>
        <a:bodyPr/>
        <a:lstStyle/>
        <a:p>
          <a:endParaRPr lang="de-DE"/>
        </a:p>
      </dgm:t>
    </dgm:pt>
    <dgm:pt modelId="{8CEDAB7B-3C1C-4A2D-8ABD-C0BBC33ECC77}" type="pres">
      <dgm:prSet presAssocID="{0343B3BB-9CA9-4A89-B854-DD77E4F38682}" presName="c3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</dgm:ptLst>
  <dgm:cxnLst>
    <dgm:cxn modelId="{71F2574C-4FCC-4720-90C3-3DFF60A1810A}" type="presOf" srcId="{22D6C32A-9A58-488A-BFDE-AE7BA5827E43}" destId="{94040291-E117-41BB-B3F0-50A56511B69E}" srcOrd="1" destOrd="0" presId="urn:microsoft.com/office/officeart/2005/8/layout/venn2"/>
    <dgm:cxn modelId="{620A6D9D-64AD-48A7-931A-04D9A4E528F5}" type="presOf" srcId="{E801BEE1-CD4F-4BE1-8AAF-207A802F6D86}" destId="{1A5831D4-2F65-4CE1-95AB-8D85A05C741A}" srcOrd="0" destOrd="0" presId="urn:microsoft.com/office/officeart/2005/8/layout/venn2"/>
    <dgm:cxn modelId="{B60C8463-EACF-4276-ACF9-0CCB3877109A}" srcId="{0343B3BB-9CA9-4A89-B854-DD77E4F38682}" destId="{E801BEE1-CD4F-4BE1-8AAF-207A802F6D86}" srcOrd="1" destOrd="0" parTransId="{E0F1F879-8B69-40C5-89AD-61EE9CD6F1F7}" sibTransId="{6C8D15DC-FCDA-4727-91F4-E463F7D51F91}"/>
    <dgm:cxn modelId="{59A6953F-EB74-46B3-9D21-B4108E26DCAD}" type="presOf" srcId="{22D6C32A-9A58-488A-BFDE-AE7BA5827E43}" destId="{6E345618-1020-44D7-9108-B280A8E7E041}" srcOrd="0" destOrd="0" presId="urn:microsoft.com/office/officeart/2005/8/layout/venn2"/>
    <dgm:cxn modelId="{7A77BA75-43AA-469B-84F2-3E3B6C01078D}" srcId="{0343B3BB-9CA9-4A89-B854-DD77E4F38682}" destId="{D0325B93-06E9-485E-A9D9-48009EF49B5D}" srcOrd="2" destOrd="0" parTransId="{056B706A-4E9D-4DB2-9E90-48BB6CDC9706}" sibTransId="{3DE56564-7643-4742-A7BA-32FDBD832BC2}"/>
    <dgm:cxn modelId="{9E9800D9-419F-4DB6-9437-D6361AAF2FA5}" type="presOf" srcId="{0343B3BB-9CA9-4A89-B854-DD77E4F38682}" destId="{F4CF5008-CAA9-4027-9584-813007F00F50}" srcOrd="0" destOrd="0" presId="urn:microsoft.com/office/officeart/2005/8/layout/venn2"/>
    <dgm:cxn modelId="{DB31EB2A-2EBD-4037-BE74-404A113D3D4F}" type="presOf" srcId="{D0325B93-06E9-485E-A9D9-48009EF49B5D}" destId="{8CEDAB7B-3C1C-4A2D-8ABD-C0BBC33ECC77}" srcOrd="1" destOrd="0" presId="urn:microsoft.com/office/officeart/2005/8/layout/venn2"/>
    <dgm:cxn modelId="{0E526BD3-70BD-47B1-A886-CBB3CC256A35}" type="presOf" srcId="{D0325B93-06E9-485E-A9D9-48009EF49B5D}" destId="{1FD1DEB7-8000-4130-8D13-CFAD9DA7BE0C}" srcOrd="0" destOrd="0" presId="urn:microsoft.com/office/officeart/2005/8/layout/venn2"/>
    <dgm:cxn modelId="{6637E9C9-D4C3-4E0C-8CC6-4743D91658B9}" type="presOf" srcId="{E801BEE1-CD4F-4BE1-8AAF-207A802F6D86}" destId="{00218B41-B328-495A-A182-3972ECF7B7B9}" srcOrd="1" destOrd="0" presId="urn:microsoft.com/office/officeart/2005/8/layout/venn2"/>
    <dgm:cxn modelId="{1AAF772E-6DAD-4CD1-9AD2-13C93EBAE297}" srcId="{0343B3BB-9CA9-4A89-B854-DD77E4F38682}" destId="{22D6C32A-9A58-488A-BFDE-AE7BA5827E43}" srcOrd="0" destOrd="0" parTransId="{27A8D2AA-6BF2-43E7-920C-36D1F9F126EB}" sibTransId="{2F6BF0FB-9631-4DCD-9162-BD7CA69A406B}"/>
    <dgm:cxn modelId="{BE2A1C5D-A851-42F2-8872-6547BE3DF0B2}" type="presParOf" srcId="{F4CF5008-CAA9-4027-9584-813007F00F50}" destId="{324375D7-ED10-4E04-A08E-10FE6B77E30B}" srcOrd="0" destOrd="0" presId="urn:microsoft.com/office/officeart/2005/8/layout/venn2"/>
    <dgm:cxn modelId="{BFA90966-6076-4B13-840C-A43FFD65953E}" type="presParOf" srcId="{324375D7-ED10-4E04-A08E-10FE6B77E30B}" destId="{6E345618-1020-44D7-9108-B280A8E7E041}" srcOrd="0" destOrd="0" presId="urn:microsoft.com/office/officeart/2005/8/layout/venn2"/>
    <dgm:cxn modelId="{ED9C8B4F-7A52-484A-B4AD-72A513DDA0DC}" type="presParOf" srcId="{324375D7-ED10-4E04-A08E-10FE6B77E30B}" destId="{94040291-E117-41BB-B3F0-50A56511B69E}" srcOrd="1" destOrd="0" presId="urn:microsoft.com/office/officeart/2005/8/layout/venn2"/>
    <dgm:cxn modelId="{3D82C1CD-D4A1-4129-B89A-210CDBB5DF00}" type="presParOf" srcId="{F4CF5008-CAA9-4027-9584-813007F00F50}" destId="{588E72F2-2703-41D5-BDA6-0038268FB7BF}" srcOrd="1" destOrd="0" presId="urn:microsoft.com/office/officeart/2005/8/layout/venn2"/>
    <dgm:cxn modelId="{7F8C75E9-949E-4610-AAEA-6478B9156F5B}" type="presParOf" srcId="{588E72F2-2703-41D5-BDA6-0038268FB7BF}" destId="{1A5831D4-2F65-4CE1-95AB-8D85A05C741A}" srcOrd="0" destOrd="0" presId="urn:microsoft.com/office/officeart/2005/8/layout/venn2"/>
    <dgm:cxn modelId="{0219FEBE-05E4-4FC9-BB0E-D6113719F2B4}" type="presParOf" srcId="{588E72F2-2703-41D5-BDA6-0038268FB7BF}" destId="{00218B41-B328-495A-A182-3972ECF7B7B9}" srcOrd="1" destOrd="0" presId="urn:microsoft.com/office/officeart/2005/8/layout/venn2"/>
    <dgm:cxn modelId="{11CC85B3-5B57-4D87-AC93-57B16E1ED6F4}" type="presParOf" srcId="{F4CF5008-CAA9-4027-9584-813007F00F50}" destId="{53B8A3C9-A2D0-4741-B9C6-B171B1C9B0B2}" srcOrd="2" destOrd="0" presId="urn:microsoft.com/office/officeart/2005/8/layout/venn2"/>
    <dgm:cxn modelId="{CFD1645D-4513-4043-901D-81D668F647A7}" type="presParOf" srcId="{53B8A3C9-A2D0-4741-B9C6-B171B1C9B0B2}" destId="{1FD1DEB7-8000-4130-8D13-CFAD9DA7BE0C}" srcOrd="0" destOrd="0" presId="urn:microsoft.com/office/officeart/2005/8/layout/venn2"/>
    <dgm:cxn modelId="{FEFF0489-186D-4B5C-9EC0-1870A5877376}" type="presParOf" srcId="{53B8A3C9-A2D0-4741-B9C6-B171B1C9B0B2}" destId="{8CEDAB7B-3C1C-4A2D-8ABD-C0BBC33ECC77}" srcOrd="1" destOrd="0" presId="urn:microsoft.com/office/officeart/2005/8/layout/venn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E345618-1020-44D7-9108-B280A8E7E041}">
      <dsp:nvSpPr>
        <dsp:cNvPr id="0" name=""/>
        <dsp:cNvSpPr/>
      </dsp:nvSpPr>
      <dsp:spPr>
        <a:xfrm>
          <a:off x="89756" y="0"/>
          <a:ext cx="4968552" cy="4968552"/>
        </a:xfrm>
        <a:prstGeom prst="ellipse">
          <a:avLst/>
        </a:prstGeom>
        <a:solidFill>
          <a:schemeClr val="accent5">
            <a:shade val="80000"/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2400" kern="1200" dirty="0" smtClean="0"/>
            <a:t>Induziert:</a:t>
          </a:r>
          <a:endParaRPr lang="de-DE" sz="2400" kern="1200" dirty="0"/>
        </a:p>
      </dsp:txBody>
      <dsp:txXfrm>
        <a:off x="1705777" y="248427"/>
        <a:ext cx="1736508" cy="745282"/>
      </dsp:txXfrm>
    </dsp:sp>
    <dsp:sp modelId="{1A5831D4-2F65-4CE1-95AB-8D85A05C741A}">
      <dsp:nvSpPr>
        <dsp:cNvPr id="0" name=""/>
        <dsp:cNvSpPr/>
      </dsp:nvSpPr>
      <dsp:spPr>
        <a:xfrm>
          <a:off x="710825" y="1242137"/>
          <a:ext cx="3726414" cy="3726414"/>
        </a:xfrm>
        <a:prstGeom prst="ellipse">
          <a:avLst/>
        </a:prstGeom>
        <a:solidFill>
          <a:schemeClr val="accent5">
            <a:shade val="80000"/>
            <a:hueOff val="102612"/>
            <a:satOff val="-1119"/>
            <a:lumOff val="12789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2400" kern="1200" dirty="0" smtClean="0"/>
            <a:t>Indirekt:</a:t>
          </a:r>
          <a:endParaRPr lang="de-DE" sz="2400" kern="1200" dirty="0"/>
        </a:p>
      </dsp:txBody>
      <dsp:txXfrm>
        <a:off x="1705777" y="1475038"/>
        <a:ext cx="1736508" cy="698702"/>
      </dsp:txXfrm>
    </dsp:sp>
    <dsp:sp modelId="{1FD1DEB7-8000-4130-8D13-CFAD9DA7BE0C}">
      <dsp:nvSpPr>
        <dsp:cNvPr id="0" name=""/>
        <dsp:cNvSpPr/>
      </dsp:nvSpPr>
      <dsp:spPr>
        <a:xfrm>
          <a:off x="1331894" y="2484276"/>
          <a:ext cx="2484276" cy="2484276"/>
        </a:xfrm>
        <a:prstGeom prst="ellipse">
          <a:avLst/>
        </a:prstGeom>
        <a:solidFill>
          <a:schemeClr val="accent5">
            <a:shade val="80000"/>
            <a:hueOff val="205224"/>
            <a:satOff val="-2238"/>
            <a:lumOff val="25579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2400" kern="1200" dirty="0" smtClean="0"/>
            <a:t>Direkt:</a:t>
          </a:r>
          <a:endParaRPr lang="de-DE" sz="2400" kern="1200" dirty="0"/>
        </a:p>
      </dsp:txBody>
      <dsp:txXfrm>
        <a:off x="1695707" y="3105344"/>
        <a:ext cx="1756648" cy="124213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enn2">
  <dgm:title val=""/>
  <dgm:desc val=""/>
  <dgm:catLst>
    <dgm:cat type="relationship" pri="3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1">
      <dgm:if name="Name2" axis="ch" ptType="node" func="cnt" op="lte" val="3">
        <dgm:constrLst>
          <dgm:constr type="w" for="ch" forName="comp1" refType="w"/>
          <dgm:constr type="h" for="ch" forName="comp1" refType="w" refFor="ch" refForName="comp1"/>
          <dgm:constr type="w" for="ch" forName="comp2" refType="w" fact="0.75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5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primFontSz" for="des" ptType="node" op="equ" val="65"/>
        </dgm:constrLst>
      </dgm:if>
      <dgm:if name="Name3" axis="ch" ptType="node" func="cnt" op="equ" val="4">
        <dgm:constrLst>
          <dgm:constr type="w" for="ch" forName="comp1" refType="w"/>
          <dgm:constr type="h" for="ch" forName="comp1" refType="w" refFor="ch" refForName="comp1"/>
          <dgm:constr type="w" for="ch" forName="comp2" refType="w" fact="0.8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6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w" for="ch" forName="comp4" refType="w" fact="0.4"/>
          <dgm:constr type="h" for="ch" forName="comp4" refType="w" refFor="ch" refForName="comp4"/>
          <dgm:constr type="ctrX" for="ch" forName="comp4" refType="ctrX" refFor="ch" refForName="comp1"/>
          <dgm:constr type="b" for="ch" forName="comp4" refType="b" refFor="ch" refForName="comp1"/>
          <dgm:constr type="primFontSz" for="des" ptType="node" op="equ" val="65"/>
        </dgm:constrLst>
      </dgm:if>
      <dgm:else name="Name4">
        <dgm:constrLst>
          <dgm:constr type="w" for="ch" forName="comp1" refType="w"/>
          <dgm:constr type="h" for="ch" forName="comp1" refType="w" refFor="ch" refForName="comp1"/>
          <dgm:constr type="w" for="ch" forName="comp2" refType="w" fact="0.85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7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w" for="ch" forName="comp4" refType="w" fact="0.55"/>
          <dgm:constr type="h" for="ch" forName="comp4" refType="w" refFor="ch" refForName="comp4"/>
          <dgm:constr type="ctrX" for="ch" forName="comp4" refType="ctrX" refFor="ch" refForName="comp1"/>
          <dgm:constr type="b" for="ch" forName="comp4" refType="b" refFor="ch" refForName="comp1"/>
          <dgm:constr type="w" for="ch" forName="comp5" refType="w" fact="0.4"/>
          <dgm:constr type="h" for="ch" forName="comp5" refType="w" refFor="ch" refForName="comp5"/>
          <dgm:constr type="ctrX" for="ch" forName="comp5" refType="ctrX" refFor="ch" refForName="comp1"/>
          <dgm:constr type="b" for="ch" forName="comp5" refType="b" refFor="ch" refForName="comp1"/>
          <dgm:constr type="w" for="ch" forName="comp6" refType="w" fact="0.25"/>
          <dgm:constr type="h" for="ch" forName="comp6" refType="w" refFor="ch" refForName="comp6"/>
          <dgm:constr type="ctrX" for="ch" forName="comp6" refType="ctrX" refFor="ch" refForName="comp1"/>
          <dgm:constr type="b" for="ch" forName="comp6" refType="b" refFor="ch" refForName="comp1"/>
          <dgm:constr type="w" for="ch" forName="comp7" refType="w" fact="0.15"/>
          <dgm:constr type="h" for="ch" forName="comp7" refType="w" refFor="ch" refForName="comp7"/>
          <dgm:constr type="ctrX" for="ch" forName="comp7" refType="ctrX" refFor="ch" refForName="comp1"/>
          <dgm:constr type="b" for="ch" forName="comp7" refType="b" refFor="ch" refForName="comp1"/>
          <dgm:constr type="primFontSz" for="des" ptType="node" op="equ" val="65"/>
        </dgm:constrLst>
      </dgm:else>
    </dgm:choose>
    <dgm:ruleLst/>
    <dgm:choose name="Name5">
      <dgm:if name="Name6" axis="ch" ptType="node" func="cnt" op="gte" val="1">
        <dgm:layoutNode name="comp1">
          <dgm:alg type="composite"/>
          <dgm:shape xmlns:r="http://schemas.openxmlformats.org/officeDocument/2006/relationships" r:blip="">
            <dgm:adjLst/>
          </dgm:shape>
          <dgm:presOf/>
          <dgm:choose name="Name7">
            <dgm:if name="Name8" axis="ch" ptType="node" func="cnt" op="equ" val="1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5"/>
                <dgm:constr type="w" for="ch" forName="c1text" refType="w" refFor="ch" refForName="circle1" fact="0.70711"/>
                <dgm:constr type="h" for="ch" forName="c1text" refType="h" refFor="ch" refForName="circle1" fact="0.5"/>
              </dgm:constrLst>
            </dgm:if>
            <dgm:if name="Name9" axis="ch" ptType="node" func="cnt" op="equ" val="2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6"/>
                <dgm:constr type="w" for="ch" forName="c1text" refType="w" refFor="ch" refForName="circle1" fact="0.525"/>
                <dgm:constr type="h" for="ch" forName="c1text" refType="h" refFor="ch" refForName="circle1" fact="0.17"/>
              </dgm:constrLst>
            </dgm:if>
            <dgm:if name="Name10" axis="ch" ptType="node" func="cnt" op="equ" val="3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25"/>
                <dgm:constr type="w" for="ch" forName="c1text" refType="w" refFor="ch" refForName="circle1" fact="0.3495"/>
                <dgm:constr type="h" for="ch" forName="c1text" refType="h" refFor="ch" refForName="circle1" fact="0.15"/>
              </dgm:constrLst>
            </dgm:if>
            <dgm:if name="Name11" axis="ch" ptType="node" func="cnt" op="equ" val="4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25"/>
                <dgm:constr type="w" for="ch" forName="c1text" refType="w" refFor="ch" refForName="circle1" fact="0.2796"/>
                <dgm:constr type="h" for="ch" forName="c1text" refType="h" refFor="ch" refForName="circle1" fact="0.15"/>
              </dgm:constrLst>
            </dgm:if>
            <dgm:if name="Name12" axis="ch" ptType="node" func="cnt" op="gte" val="5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"/>
                <dgm:constr type="w" for="ch" forName="c1text" refType="w" refFor="ch" refForName="circle1" fact="0.375"/>
                <dgm:constr type="h" for="ch" forName="c1text" refType="h" refFor="ch" refForName="circle1" fact="0.1"/>
              </dgm:constrLst>
            </dgm:if>
            <dgm:else name="Name13"/>
          </dgm:choose>
          <dgm:ruleLst/>
          <dgm:layoutNode name="circle1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1 1" cnt="1 0"/>
            <dgm:constrLst>
              <dgm:constr type="h" refType="w"/>
            </dgm:constrLst>
            <dgm:ruleLst/>
          </dgm:layoutNode>
          <dgm:layoutNode name="c1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1 1" cnt="1 0"/>
            <dgm:constrLst/>
            <dgm:ruleLst>
              <dgm:rule type="primFontSz" val="5" fact="NaN" max="NaN"/>
            </dgm:ruleLst>
          </dgm:layoutNode>
        </dgm:layoutNode>
      </dgm:if>
      <dgm:else name="Name14"/>
    </dgm:choose>
    <dgm:choose name="Name15">
      <dgm:if name="Name16" axis="ch" ptType="node" func="cnt" op="gte" val="2">
        <dgm:layoutNode name="comp2">
          <dgm:alg type="composite"/>
          <dgm:shape xmlns:r="http://schemas.openxmlformats.org/officeDocument/2006/relationships" r:blip="">
            <dgm:adjLst/>
          </dgm:shape>
          <dgm:presOf/>
          <dgm:choose name="Name17">
            <dgm:if name="Name18" axis="ch" ptType="node" func="cnt" op="equ" val="2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5"/>
                <dgm:constr type="w" for="ch" forName="c2text" refType="w" refFor="ch" refForName="circle2" fact="0.70711"/>
                <dgm:constr type="h" for="ch" forName="c2text" refType="h" refFor="ch" refForName="circle2" fact="0.5"/>
              </dgm:constrLst>
            </dgm:if>
            <dgm:if name="Name19" axis="ch" ptType="node" func="cnt" op="equ" val="3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5625"/>
                <dgm:constr type="w" for="ch" forName="c2text" refType="w" refFor="ch" refForName="circle2" fact="0.466"/>
                <dgm:constr type="h" for="ch" forName="c2text" refType="h" refFor="ch" refForName="circle2" fact="0.1875"/>
              </dgm:constrLst>
            </dgm:if>
            <dgm:if name="Name20" axis="ch" ptType="node" func="cnt" op="equ" val="4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5"/>
                <dgm:constr type="w" for="ch" forName="c2text" refType="w" refFor="ch" refForName="circle2" fact="0.3495"/>
                <dgm:constr type="h" for="ch" forName="c2text" refType="h" refFor="ch" refForName="circle2" fact="0.18"/>
              </dgm:constrLst>
            </dgm:if>
            <dgm:if name="Name21" axis="ch" ptType="node" func="cnt" op="gte" val="5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15"/>
                <dgm:constr type="w" for="ch" forName="c2text" refType="w" refFor="ch" refForName="circle2" fact="0.43125"/>
                <dgm:constr type="h" for="ch" forName="c2text" refType="h" refFor="ch" refForName="circle2" fact="0.115"/>
              </dgm:constrLst>
            </dgm:if>
            <dgm:else name="Name22"/>
          </dgm:choose>
          <dgm:ruleLst/>
          <dgm:layoutNode name="circle2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2 1" cnt="1 0"/>
            <dgm:constrLst>
              <dgm:constr type="h" refType="w"/>
            </dgm:constrLst>
            <dgm:ruleLst/>
          </dgm:layoutNode>
          <dgm:layoutNode name="c2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2 1" cnt="1 0"/>
            <dgm:constrLst/>
            <dgm:ruleLst>
              <dgm:rule type="primFontSz" val="5" fact="NaN" max="NaN"/>
            </dgm:ruleLst>
          </dgm:layoutNode>
        </dgm:layoutNode>
      </dgm:if>
      <dgm:else name="Name23"/>
    </dgm:choose>
    <dgm:choose name="Name24">
      <dgm:if name="Name25" axis="ch" ptType="node" func="cnt" op="gte" val="3">
        <dgm:layoutNode name="comp3">
          <dgm:alg type="composite"/>
          <dgm:shape xmlns:r="http://schemas.openxmlformats.org/officeDocument/2006/relationships" r:blip="">
            <dgm:adjLst/>
          </dgm:shape>
          <dgm:presOf/>
          <dgm:choose name="Name26">
            <dgm:if name="Name27" axis="ch" ptType="node" func="cnt" op="equ" val="3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5"/>
                <dgm:constr type="w" for="ch" forName="c3text" refType="w" refFor="ch" refForName="circle3" fact="0.70711"/>
                <dgm:constr type="h" for="ch" forName="c3text" refType="h" refFor="ch" refForName="circle3" fact="0.5"/>
              </dgm:constrLst>
            </dgm:if>
            <dgm:if name="Name28" axis="ch" ptType="node" func="cnt" op="equ" val="4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1875"/>
                <dgm:constr type="w" for="ch" forName="c3text" refType="w" refFor="ch" refForName="circle3" fact="0.466"/>
                <dgm:constr type="h" for="ch" forName="c3text" refType="h" refFor="ch" refForName="circle3" fact="0.225"/>
              </dgm:constrLst>
            </dgm:if>
            <dgm:if name="Name29" axis="ch" ptType="node" func="cnt" op="gte" val="5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138"/>
                <dgm:constr type="w" for="ch" forName="c3text" refType="w" refFor="ch" refForName="circle3" fact="0.5175"/>
                <dgm:constr type="h" for="ch" forName="c3text" refType="h" refFor="ch" refForName="circle3" fact="0.138"/>
              </dgm:constrLst>
            </dgm:if>
            <dgm:else name="Name30"/>
          </dgm:choose>
          <dgm:ruleLst/>
          <dgm:layoutNode name="circle3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3 1" cnt="1 0"/>
            <dgm:constrLst>
              <dgm:constr type="h" refType="w"/>
            </dgm:constrLst>
            <dgm:ruleLst/>
          </dgm:layoutNode>
          <dgm:layoutNode name="c3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3 1" cnt="1 0"/>
            <dgm:constrLst/>
            <dgm:ruleLst>
              <dgm:rule type="primFontSz" val="5" fact="NaN" max="NaN"/>
            </dgm:ruleLst>
          </dgm:layoutNode>
        </dgm:layoutNode>
      </dgm:if>
      <dgm:else name="Name31"/>
    </dgm:choose>
    <dgm:choose name="Name32">
      <dgm:if name="Name33" axis="ch" ptType="node" func="cnt" op="gte" val="4">
        <dgm:layoutNode name="comp4">
          <dgm:alg type="composite"/>
          <dgm:shape xmlns:r="http://schemas.openxmlformats.org/officeDocument/2006/relationships" r:blip="">
            <dgm:adjLst/>
          </dgm:shape>
          <dgm:presOf/>
          <dgm:choose name="Name34">
            <dgm:if name="Name35" axis="ch" ptType="node" func="cnt" op="equ" val="4">
              <dgm:constrLst>
                <dgm:constr type="w" for="ch" forName="circle4" refType="w"/>
                <dgm:constr type="h" for="ch" forName="circle4" refType="h"/>
                <dgm:constr type="ctrX" for="ch" forName="circle4" refType="w" fact="0.5"/>
                <dgm:constr type="ctrY" for="ch" forName="circle4" refType="h" fact="0.5"/>
                <dgm:constr type="ctrX" for="ch" forName="c4text" refType="w" fact="0.5"/>
                <dgm:constr type="ctrY" for="ch" forName="c4text" refType="h" fact="0.5"/>
                <dgm:constr type="w" for="ch" forName="c4text" refType="w" refFor="ch" refForName="circle4" fact="0.70711"/>
                <dgm:constr type="h" for="ch" forName="c4text" refType="h" refFor="ch" refForName="circle4" fact="0.5"/>
              </dgm:constrLst>
            </dgm:if>
            <dgm:if name="Name36" axis="ch" ptType="node" func="cnt" op="gte" val="5">
              <dgm:constrLst>
                <dgm:constr type="w" for="ch" forName="circle4" refType="w"/>
                <dgm:constr type="h" for="ch" forName="circle4" refType="h"/>
                <dgm:constr type="ctrX" for="ch" forName="circle4" refType="w" fact="0.5"/>
                <dgm:constr type="ctrY" for="ch" forName="circle4" refType="h" fact="0.5"/>
                <dgm:constr type="ctrX" for="ch" forName="c4text" refType="w" fact="0.5"/>
                <dgm:constr type="ctrY" for="ch" forName="c4text" refType="h" fact="0.18"/>
                <dgm:constr type="w" for="ch" forName="c4text" refType="w" refFor="ch" refForName="circle4" fact="0.54"/>
                <dgm:constr type="h" for="ch" forName="c4text" refType="h" refFor="ch" refForName="circle4" fact="0.18"/>
              </dgm:constrLst>
            </dgm:if>
            <dgm:else name="Name37"/>
          </dgm:choose>
          <dgm:ruleLst/>
          <dgm:layoutNode name="circle4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4 1" cnt="1 0"/>
            <dgm:constrLst>
              <dgm:constr type="h" refType="w"/>
            </dgm:constrLst>
            <dgm:ruleLst/>
          </dgm:layoutNode>
          <dgm:layoutNode name="c4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4 1" cnt="1 0"/>
            <dgm:constrLst/>
            <dgm:ruleLst>
              <dgm:rule type="primFontSz" val="5" fact="NaN" max="NaN"/>
            </dgm:ruleLst>
          </dgm:layoutNode>
        </dgm:layoutNode>
      </dgm:if>
      <dgm:else name="Name38"/>
    </dgm:choose>
    <dgm:choose name="Name39">
      <dgm:if name="Name40" axis="ch" ptType="node" func="cnt" op="gte" val="5">
        <dgm:layoutNode name="comp5">
          <dgm:alg type="composite"/>
          <dgm:shape xmlns:r="http://schemas.openxmlformats.org/officeDocument/2006/relationships" r:blip="">
            <dgm:adjLst/>
          </dgm:shape>
          <dgm:presOf/>
          <dgm:choose name="Name41">
            <dgm:if name="Name42" axis="ch" ptType="node" func="cnt" op="equ" val="5">
              <dgm:constrLst>
                <dgm:constr type="w" for="ch" forName="circle5" refType="w"/>
                <dgm:constr type="h" for="ch" forName="circle5" refType="h"/>
                <dgm:constr type="ctrX" for="ch" forName="circle5" refType="w" fact="0.5"/>
                <dgm:constr type="ctrY" for="ch" forName="circle5" refType="h" fact="0.5"/>
                <dgm:constr type="ctrX" for="ch" forName="c5text" refType="w" fact="0.5"/>
                <dgm:constr type="ctrY" for="ch" forName="c5text" refType="h" fact="0.5"/>
                <dgm:constr type="w" for="ch" forName="c5text" refType="w" refFor="ch" refForName="circle5" fact="0.70711"/>
                <dgm:constr type="h" for="ch" forName="c5text" refType="h" refFor="ch" refForName="circle5" fact="0.5"/>
              </dgm:constrLst>
            </dgm:if>
            <dgm:if name="Name43" axis="ch" ptType="node" func="cnt" op="gte" val="6">
              <dgm:constrLst>
                <dgm:constr type="w" for="ch" forName="circle5" refType="w"/>
                <dgm:constr type="h" for="ch" forName="circle5" refType="h"/>
                <dgm:constr type="ctrX" for="ch" forName="circle5" refType="w" fact="0.5"/>
                <dgm:constr type="ctrY" for="ch" forName="circle5" refType="h" fact="0.5"/>
                <dgm:constr type="ctrX" for="ch" forName="c5text" refType="w" fact="0.5"/>
                <dgm:constr type="ctrY" for="ch" forName="c5text" refType="h" fact="0.25"/>
                <dgm:constr type="w" for="ch" forName="c5text" refType="w" refFor="ch" refForName="circle5" fact="0.65"/>
                <dgm:constr type="h" for="ch" forName="c5text" refType="h" refFor="ch" refForName="circle5" fact="0.25"/>
              </dgm:constrLst>
            </dgm:if>
            <dgm:else name="Name44"/>
          </dgm:choose>
          <dgm:ruleLst/>
          <dgm:layoutNode name="circle5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5 1" cnt="1 0"/>
            <dgm:constrLst>
              <dgm:constr type="h" refType="w"/>
            </dgm:constrLst>
            <dgm:ruleLst/>
          </dgm:layoutNode>
          <dgm:layoutNode name="c5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5 1" cnt="1 0"/>
            <dgm:constrLst/>
            <dgm:ruleLst>
              <dgm:rule type="primFontSz" val="5" fact="NaN" max="NaN"/>
            </dgm:ruleLst>
          </dgm:layoutNode>
        </dgm:layoutNode>
      </dgm:if>
      <dgm:else name="Name45"/>
    </dgm:choose>
    <dgm:choose name="Name46">
      <dgm:if name="Name47" axis="ch" ptType="node" func="cnt" op="gte" val="6">
        <dgm:layoutNode name="comp6">
          <dgm:alg type="composite"/>
          <dgm:shape xmlns:r="http://schemas.openxmlformats.org/officeDocument/2006/relationships" r:blip="">
            <dgm:adjLst/>
          </dgm:shape>
          <dgm:presOf/>
          <dgm:choose name="Name48">
            <dgm:if name="Name49" axis="ch" ptType="node" func="cnt" op="equ" val="6">
              <dgm:constrLst>
                <dgm:constr type="w" for="ch" forName="circle6" refType="w"/>
                <dgm:constr type="h" for="ch" forName="circle6" refType="h"/>
                <dgm:constr type="ctrX" for="ch" forName="circle6" refType="w" fact="0.5"/>
                <dgm:constr type="ctrY" for="ch" forName="circle6" refType="h" fact="0.5"/>
                <dgm:constr type="ctrX" for="ch" forName="c6text" refType="w" fact="0.5"/>
                <dgm:constr type="ctrY" for="ch" forName="c6text" refType="h" fact="0.5"/>
                <dgm:constr type="w" for="ch" forName="c6text" refType="w" refFor="ch" refForName="circle6" fact="0.70711"/>
                <dgm:constr type="h" for="ch" forName="c6text" refType="h" refFor="ch" refForName="circle6" fact="0.5"/>
              </dgm:constrLst>
            </dgm:if>
            <dgm:if name="Name50" axis="ch" ptType="node" func="cnt" op="gte" val="7">
              <dgm:constrLst>
                <dgm:constr type="w" for="ch" forName="circle6" refType="w"/>
                <dgm:constr type="h" for="ch" forName="circle6" refType="h"/>
                <dgm:constr type="ctrX" for="ch" forName="circle6" refType="w" fact="0.5"/>
                <dgm:constr type="ctrY" for="ch" forName="circle6" refType="h" fact="0.5"/>
                <dgm:constr type="ctrX" for="ch" forName="c6text" refType="w" fact="0.5"/>
                <dgm:constr type="ctrY" for="ch" forName="c6text" refType="h" fact="0.27"/>
                <dgm:constr type="w" for="ch" forName="c6text" refType="w" refFor="ch" refForName="circle6" fact="0.68"/>
                <dgm:constr type="h" for="ch" forName="c6text" refType="h" refFor="ch" refForName="circle6" fact="0.241"/>
              </dgm:constrLst>
            </dgm:if>
            <dgm:else name="Name51"/>
          </dgm:choose>
          <dgm:ruleLst/>
          <dgm:layoutNode name="circle6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6 1" cnt="1 0"/>
            <dgm:constrLst>
              <dgm:constr type="h" refType="w"/>
            </dgm:constrLst>
            <dgm:ruleLst/>
          </dgm:layoutNode>
          <dgm:layoutNode name="c6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6 1" cnt="1 0"/>
            <dgm:constrLst/>
            <dgm:ruleLst>
              <dgm:rule type="primFontSz" val="5" fact="NaN" max="NaN"/>
            </dgm:ruleLst>
          </dgm:layoutNode>
        </dgm:layoutNode>
      </dgm:if>
      <dgm:else name="Name52"/>
    </dgm:choose>
    <dgm:choose name="Name53">
      <dgm:if name="Name54" axis="ch" ptType="node" func="cnt" op="gte" val="7">
        <dgm:layoutNode name="comp7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circle7" refType="w"/>
            <dgm:constr type="h" for="ch" forName="circle7" refType="h"/>
            <dgm:constr type="ctrX" for="ch" forName="circle7" refType="w" fact="0.5"/>
            <dgm:constr type="ctrY" for="ch" forName="circle7" refType="h" fact="0.5"/>
            <dgm:constr type="ctrX" for="ch" forName="c7text" refType="w" fact="0.5"/>
            <dgm:constr type="ctrY" for="ch" forName="c7text" refType="h" fact="0.5"/>
            <dgm:constr type="w" for="ch" forName="c7text" refType="w" refFor="ch" refForName="circle7" fact="0.70711"/>
            <dgm:constr type="h" for="ch" forName="c7text" refType="h" refFor="ch" refForName="circle7" fact="0.5"/>
          </dgm:constrLst>
          <dgm:ruleLst/>
          <dgm:layoutNode name="circle7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7 1" cnt="1 0"/>
            <dgm:constrLst>
              <dgm:constr type="h" refType="w"/>
            </dgm:constrLst>
            <dgm:ruleLst/>
          </dgm:layoutNode>
          <dgm:layoutNode name="c7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7 1" cnt="1 0"/>
            <dgm:constrLst/>
            <dgm:ruleLst>
              <dgm:rule type="primFontSz" val="5" fact="NaN" max="NaN"/>
            </dgm:ruleLst>
          </dgm:layoutNode>
        </dgm:layoutNode>
      </dgm:if>
      <dgm:else name="Name55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0.73171</cdr:x>
      <cdr:y>0.2809</cdr:y>
    </cdr:from>
    <cdr:to>
      <cdr:x>0.82114</cdr:x>
      <cdr:y>0.31461</cdr:y>
    </cdr:to>
    <cdr:sp macro="" textlink="">
      <cdr:nvSpPr>
        <cdr:cNvPr id="4" name="Textfeld 3"/>
        <cdr:cNvSpPr txBox="1"/>
      </cdr:nvSpPr>
      <cdr:spPr>
        <a:xfrm xmlns:a="http://schemas.openxmlformats.org/drawingml/2006/main">
          <a:off x="6480720" y="1800200"/>
          <a:ext cx="792088" cy="21602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de-DE" sz="1100" dirty="0" smtClean="0"/>
            <a:t>Maurer</a:t>
          </a:r>
          <a:endParaRPr lang="de-DE" sz="1100" dirty="0"/>
        </a:p>
      </cdr:txBody>
    </cdr:sp>
  </cdr:relSizeAnchor>
  <cdr:relSizeAnchor xmlns:cdr="http://schemas.openxmlformats.org/drawingml/2006/chartDrawing">
    <cdr:from>
      <cdr:x>0.57724</cdr:x>
      <cdr:y>0.22472</cdr:y>
    </cdr:from>
    <cdr:to>
      <cdr:x>0.72358</cdr:x>
      <cdr:y>0.25843</cdr:y>
    </cdr:to>
    <cdr:sp macro="" textlink="">
      <cdr:nvSpPr>
        <cdr:cNvPr id="3" name="Rechteck 2"/>
        <cdr:cNvSpPr/>
      </cdr:nvSpPr>
      <cdr:spPr>
        <a:xfrm xmlns:a="http://schemas.openxmlformats.org/drawingml/2006/main">
          <a:off x="5112568" y="1440160"/>
          <a:ext cx="1296144" cy="216024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style>
        <a:lnRef xmlns:a="http://schemas.openxmlformats.org/drawingml/2006/main" idx="2">
          <a:schemeClr val="dk1"/>
        </a:lnRef>
        <a:fillRef xmlns:a="http://schemas.openxmlformats.org/drawingml/2006/main" idx="1">
          <a:schemeClr val="lt1"/>
        </a:fillRef>
        <a:effectRef xmlns:a="http://schemas.openxmlformats.org/drawingml/2006/main" idx="0">
          <a:schemeClr val="dk1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pPr algn="ctr"/>
          <a:r>
            <a:rPr lang="de-DE" dirty="0" smtClean="0"/>
            <a:t>Schiffsmechaniker</a:t>
          </a:r>
          <a:endParaRPr lang="de-DE" sz="800" dirty="0"/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813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48100" y="0"/>
            <a:ext cx="2944813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C63C5497-747F-4A48-B192-344E225CF796}" type="datetimeFigureOut">
              <a:rPr lang="de-DE"/>
              <a:pPr>
                <a:defRPr/>
              </a:pPr>
              <a:t>21.05.2014</a:t>
            </a:fld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9432925"/>
            <a:ext cx="2944813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48100" y="9432925"/>
            <a:ext cx="2944813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3C7BC3ED-3D59-4571-B000-2B3FB346594F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62073246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813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48100" y="0"/>
            <a:ext cx="2944813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AD8D6480-37EE-40E9-B968-EFEA217B0F5D}" type="datetimeFigureOut">
              <a:rPr lang="de-DE"/>
              <a:pPr>
                <a:defRPr/>
              </a:pPr>
              <a:t>21.05.2014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914400" y="744538"/>
            <a:ext cx="4965700" cy="37242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de-DE" noProof="0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79450" y="4718050"/>
            <a:ext cx="5435600" cy="446881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noProof="0" smtClean="0"/>
              <a:t>Textmasterformat bearbeiten</a:t>
            </a:r>
          </a:p>
          <a:p>
            <a:pPr lvl="1"/>
            <a:r>
              <a:rPr lang="de-DE" noProof="0" smtClean="0"/>
              <a:t>Zweite Ebene</a:t>
            </a:r>
          </a:p>
          <a:p>
            <a:pPr lvl="2"/>
            <a:r>
              <a:rPr lang="de-DE" noProof="0" smtClean="0"/>
              <a:t>Dritte Ebene</a:t>
            </a:r>
          </a:p>
          <a:p>
            <a:pPr lvl="3"/>
            <a:r>
              <a:rPr lang="de-DE" noProof="0" smtClean="0"/>
              <a:t>Vierte Ebene</a:t>
            </a:r>
          </a:p>
          <a:p>
            <a:pPr lvl="4"/>
            <a:r>
              <a:rPr lang="de-DE" noProof="0" smtClean="0"/>
              <a:t>Fünfte Ebene</a:t>
            </a:r>
            <a:endParaRPr lang="de-DE" noProof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432925"/>
            <a:ext cx="2944813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48100" y="9432925"/>
            <a:ext cx="2944813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6263ACAF-C369-4723-9419-51AD032369A7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3785281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Folienbildplatzhalt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4211" name="Notizenplatzhalt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de-DE" altLang="de-DE" dirty="0" smtClean="0"/>
              <a:t>Titel präzisieren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58467F2-9DD9-45B5-A592-0A05076F94DB}" type="slidenum">
              <a:rPr lang="de-DE" smtClean="0"/>
              <a:pPr>
                <a:defRPr/>
              </a:pPr>
              <a:t>1</a:t>
            </a:fld>
            <a:endParaRPr lang="de-DE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Folienbildplatzhalt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5235" name="Notizenplatzhalt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de-DE" altLang="de-DE" smtClean="0"/>
              <a:t>Bitte indirekt und induziert ggf. zu einer Zahl aufaddieren, sonst Verwirrung.</a:t>
            </a:r>
          </a:p>
          <a:p>
            <a:endParaRPr lang="de-DE" altLang="de-DE" smtClean="0"/>
          </a:p>
          <a:p>
            <a:r>
              <a:rPr lang="de-DE" altLang="de-DE" smtClean="0"/>
              <a:t>Direkte Beschäftigung:</a:t>
            </a:r>
          </a:p>
          <a:p>
            <a:r>
              <a:rPr lang="de-DE" altLang="de-DE" smtClean="0"/>
              <a:t>VDR Zahl, aus Landbeschäftigung, See bei der Knappschaft-Bahn-See sozialversicherungspfichtig Beschäftigte und die übr. Seeleute.</a:t>
            </a:r>
          </a:p>
          <a:p>
            <a:endParaRPr lang="de-DE" altLang="de-DE" smtClean="0"/>
          </a:p>
          <a:p>
            <a:r>
              <a:rPr lang="de-DE" altLang="de-DE" smtClean="0"/>
              <a:t>OE hat den Schifffahrtsbegriff erweitert und greift hier auf die Defnition von EUROSTAT zurück, die Hilfsdienstleistungen hinzuzählt geht mehr in Richtung Hafendienstl., Lotswesen, Leuchttürme etc.</a:t>
            </a:r>
          </a:p>
          <a:p>
            <a:r>
              <a:rPr lang="de-DE" altLang="de-DE" smtClean="0"/>
              <a:t>Sowie Vermietung von Transportequipment ohne Crew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71E71EF-7908-41CC-BC65-C4AB474764F9}" type="slidenum">
              <a:rPr lang="de-DE" smtClean="0"/>
              <a:pPr>
                <a:defRPr/>
              </a:pPr>
              <a:t>2</a:t>
            </a:fld>
            <a:endParaRPr lang="de-DE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Folienbildplatzhalt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4211" name="Notizenplatzhalt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de-DE" altLang="de-DE" dirty="0" smtClean="0"/>
              <a:t>Titel präzisieren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58467F2-9DD9-45B5-A592-0A05076F94DB}" type="slidenum">
              <a:rPr lang="de-DE" smtClean="0"/>
              <a:pPr>
                <a:defRPr/>
              </a:pPr>
              <a:t>11</a:t>
            </a:fld>
            <a:endParaRPr lang="de-DE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8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/>
          <p:cNvSpPr/>
          <p:nvPr userDrawn="1"/>
        </p:nvSpPr>
        <p:spPr>
          <a:xfrm>
            <a:off x="250825" y="1484313"/>
            <a:ext cx="8593138" cy="5126037"/>
          </a:xfrm>
          <a:prstGeom prst="rect">
            <a:avLst/>
          </a:prstGeom>
          <a:noFill/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DE" dirty="0"/>
          </a:p>
        </p:txBody>
      </p:sp>
      <p:pic>
        <p:nvPicPr>
          <p:cNvPr id="5" name="Picture 3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115888"/>
            <a:ext cx="288925" cy="1368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6100" y="5732463"/>
            <a:ext cx="4405313" cy="661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itel 1"/>
          <p:cNvSpPr txBox="1">
            <a:spLocks/>
          </p:cNvSpPr>
          <p:nvPr userDrawn="1"/>
        </p:nvSpPr>
        <p:spPr>
          <a:xfrm>
            <a:off x="539750" y="115888"/>
            <a:ext cx="8304213" cy="1368425"/>
          </a:xfrm>
          <a:prstGeom prst="rect">
            <a:avLst/>
          </a:prstGeom>
          <a:solidFill>
            <a:srgbClr val="3A9DB8">
              <a:alpha val="66000"/>
            </a:srgbClr>
          </a:solidFill>
          <a:effectLst>
            <a:outerShdw blurRad="50800" dist="50800" dir="5400000" algn="ctr" rotWithShape="0">
              <a:schemeClr val="accent1">
                <a:lumMod val="20000"/>
                <a:lumOff val="80000"/>
              </a:schemeClr>
            </a:outerShdw>
          </a:effectLst>
        </p:spPr>
        <p:txBody>
          <a:bodyPr anchor="ctr"/>
          <a:lstStyle>
            <a:lvl1pPr marL="360000" algn="l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endParaRPr lang="de-DE" dirty="0">
              <a:solidFill>
                <a:schemeClr val="tx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11" name="Bildplatzhalter 9"/>
          <p:cNvSpPr>
            <a:spLocks noGrp="1"/>
          </p:cNvSpPr>
          <p:nvPr>
            <p:ph type="pic" sz="quarter" idx="13"/>
          </p:nvPr>
        </p:nvSpPr>
        <p:spPr>
          <a:xfrm>
            <a:off x="251521" y="1268760"/>
            <a:ext cx="8591846" cy="3888433"/>
          </a:xfrm>
        </p:spPr>
        <p:txBody>
          <a:bodyPr rtlCol="0">
            <a:normAutofit/>
          </a:bodyPr>
          <a:lstStyle>
            <a:lvl1pPr marL="0" indent="0">
              <a:buNone/>
              <a:defRPr/>
            </a:lvl1pPr>
          </a:lstStyle>
          <a:p>
            <a:pPr lvl="0"/>
            <a:endParaRPr lang="de-DE" noProof="0" dirty="0" smtClean="0"/>
          </a:p>
          <a:p>
            <a:pPr lvl="0"/>
            <a:endParaRPr lang="de-DE" noProof="0" dirty="0" smtClean="0"/>
          </a:p>
          <a:p>
            <a:pPr lvl="0"/>
            <a:endParaRPr lang="de-DE" noProof="0" dirty="0" smtClean="0"/>
          </a:p>
          <a:p>
            <a:pPr lvl="0"/>
            <a:endParaRPr lang="de-DE" noProof="0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530060" y="5301208"/>
            <a:ext cx="3681900" cy="1054968"/>
          </a:xfrm>
        </p:spPr>
        <p:txBody>
          <a:bodyPr>
            <a:noAutofit/>
          </a:bodyPr>
          <a:lstStyle>
            <a:lvl1pPr marL="0" indent="0" algn="l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0808621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215BD9-9721-4280-B4FB-22053A642639}" type="datetimeFigureOut">
              <a:rPr lang="de-DE"/>
              <a:pPr>
                <a:defRPr/>
              </a:pPr>
              <a:t>21.05.2014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204E38-F3A2-4C48-B055-F35132115052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8923646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020FBF-2E44-411A-8E4D-49AAD13CCA9F}" type="datetimeFigureOut">
              <a:rPr lang="de-DE"/>
              <a:pPr>
                <a:defRPr/>
              </a:pPr>
              <a:t>21.05.2014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A4A35F-34E6-4697-ABAB-38FABD7AA4B7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1287047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eck 4"/>
          <p:cNvSpPr/>
          <p:nvPr userDrawn="1"/>
        </p:nvSpPr>
        <p:spPr>
          <a:xfrm>
            <a:off x="250825" y="115888"/>
            <a:ext cx="8593138" cy="6494462"/>
          </a:xfrm>
          <a:prstGeom prst="rect">
            <a:avLst/>
          </a:prstGeom>
          <a:noFill/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DE" dirty="0"/>
          </a:p>
        </p:txBody>
      </p:sp>
      <p:pic>
        <p:nvPicPr>
          <p:cNvPr id="6" name="Picture 3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115888"/>
            <a:ext cx="149225" cy="595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888" y="6205538"/>
            <a:ext cx="2701925" cy="404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Bildplatzhalter 9"/>
          <p:cNvSpPr>
            <a:spLocks noGrp="1"/>
          </p:cNvSpPr>
          <p:nvPr>
            <p:ph type="pic" sz="quarter" idx="13"/>
          </p:nvPr>
        </p:nvSpPr>
        <p:spPr>
          <a:xfrm>
            <a:off x="251521" y="692696"/>
            <a:ext cx="3528317" cy="5917909"/>
          </a:xfrm>
        </p:spPr>
        <p:txBody>
          <a:bodyPr rtlCol="0">
            <a:normAutofit/>
          </a:bodyPr>
          <a:lstStyle/>
          <a:p>
            <a:pPr lvl="0"/>
            <a:endParaRPr lang="de-DE" noProof="0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851920" y="1124744"/>
            <a:ext cx="4834880" cy="5001419"/>
          </a:xfrm>
        </p:spPr>
        <p:txBody>
          <a:bodyPr>
            <a:normAutofit/>
          </a:bodyPr>
          <a:lstStyle>
            <a:lvl1pPr marL="342900" indent="-342900">
              <a:buClr>
                <a:srgbClr val="C00000"/>
              </a:buClr>
              <a:buFont typeface="Wingdings" pitchFamily="2" charset="2"/>
              <a:buChar char="§"/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95192" y="116632"/>
            <a:ext cx="8448175" cy="592654"/>
          </a:xfrm>
          <a:solidFill>
            <a:srgbClr val="3A9DB8"/>
          </a:solidFill>
          <a:effectLst>
            <a:outerShdw blurRad="50800" dist="50800" dir="5400000" algn="ctr" rotWithShape="0">
              <a:schemeClr val="accent1">
                <a:lumMod val="20000"/>
                <a:lumOff val="80000"/>
              </a:schemeClr>
            </a:outerShdw>
          </a:effectLst>
        </p:spPr>
        <p:txBody>
          <a:bodyPr>
            <a:noAutofit/>
          </a:bodyPr>
          <a:lstStyle>
            <a:lvl1pPr marL="360000" algn="l">
              <a:defRPr sz="3200">
                <a:solidFill>
                  <a:schemeClr val="bg1"/>
                </a:solidFill>
              </a:defRPr>
            </a:lvl1pPr>
          </a:lstStyle>
          <a:p>
            <a:r>
              <a:rPr lang="de-DE" smtClean="0"/>
              <a:t>Titelmasterformat durch Klicken bearbeiten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2324994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eck 4"/>
          <p:cNvSpPr/>
          <p:nvPr userDrawn="1"/>
        </p:nvSpPr>
        <p:spPr>
          <a:xfrm>
            <a:off x="250825" y="115888"/>
            <a:ext cx="8593138" cy="6494462"/>
          </a:xfrm>
          <a:prstGeom prst="rect">
            <a:avLst/>
          </a:prstGeom>
          <a:noFill/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DE" dirty="0"/>
          </a:p>
        </p:txBody>
      </p:sp>
      <p:pic>
        <p:nvPicPr>
          <p:cNvPr id="6" name="Picture 3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115888"/>
            <a:ext cx="149225" cy="595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888" y="6205538"/>
            <a:ext cx="2701925" cy="404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Bildplatzhalter 9"/>
          <p:cNvSpPr>
            <a:spLocks noGrp="1"/>
          </p:cNvSpPr>
          <p:nvPr>
            <p:ph type="pic" sz="quarter" idx="13"/>
          </p:nvPr>
        </p:nvSpPr>
        <p:spPr>
          <a:xfrm>
            <a:off x="251521" y="692696"/>
            <a:ext cx="3528317" cy="5917909"/>
          </a:xfrm>
        </p:spPr>
        <p:txBody>
          <a:bodyPr rtlCol="0">
            <a:normAutofit/>
          </a:bodyPr>
          <a:lstStyle/>
          <a:p>
            <a:pPr lvl="0"/>
            <a:endParaRPr lang="de-DE" noProof="0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851920" y="1124744"/>
            <a:ext cx="4834880" cy="5001419"/>
          </a:xfrm>
        </p:spPr>
        <p:txBody>
          <a:bodyPr>
            <a:normAutofit/>
          </a:bodyPr>
          <a:lstStyle>
            <a:lvl1pPr marL="342900" indent="-342900">
              <a:buClr>
                <a:srgbClr val="C00000"/>
              </a:buClr>
              <a:buFont typeface="Wingdings" pitchFamily="2" charset="2"/>
              <a:buChar char="§"/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95192" y="116632"/>
            <a:ext cx="8448175" cy="592654"/>
          </a:xfrm>
          <a:solidFill>
            <a:srgbClr val="3A9DB8"/>
          </a:solidFill>
          <a:effectLst>
            <a:outerShdw blurRad="50800" dist="50800" dir="5400000" algn="ctr" rotWithShape="0">
              <a:schemeClr val="accent1">
                <a:lumMod val="20000"/>
                <a:lumOff val="80000"/>
              </a:schemeClr>
            </a:outerShdw>
          </a:effectLst>
        </p:spPr>
        <p:txBody>
          <a:bodyPr>
            <a:noAutofit/>
          </a:bodyPr>
          <a:lstStyle>
            <a:lvl1pPr marL="360000" algn="l">
              <a:defRPr sz="3200">
                <a:solidFill>
                  <a:schemeClr val="bg1"/>
                </a:solidFill>
              </a:defRPr>
            </a:lvl1pPr>
          </a:lstStyle>
          <a:p>
            <a:r>
              <a:rPr lang="de-DE" smtClean="0"/>
              <a:t>Titelmasterformat durch Klicken bearbeiten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3334906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eck 4"/>
          <p:cNvSpPr/>
          <p:nvPr userDrawn="1"/>
        </p:nvSpPr>
        <p:spPr>
          <a:xfrm>
            <a:off x="250825" y="115888"/>
            <a:ext cx="8593138" cy="6494462"/>
          </a:xfrm>
          <a:prstGeom prst="rect">
            <a:avLst/>
          </a:prstGeom>
          <a:noFill/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DE" dirty="0"/>
          </a:p>
        </p:txBody>
      </p:sp>
      <p:pic>
        <p:nvPicPr>
          <p:cNvPr id="6" name="Picture 3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115888"/>
            <a:ext cx="149225" cy="595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888" y="6205538"/>
            <a:ext cx="2701925" cy="404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Bildplatzhalter 9"/>
          <p:cNvSpPr>
            <a:spLocks noGrp="1"/>
          </p:cNvSpPr>
          <p:nvPr>
            <p:ph type="pic" sz="quarter" idx="13"/>
          </p:nvPr>
        </p:nvSpPr>
        <p:spPr>
          <a:xfrm>
            <a:off x="251521" y="692696"/>
            <a:ext cx="3528317" cy="5917909"/>
          </a:xfrm>
        </p:spPr>
        <p:txBody>
          <a:bodyPr rtlCol="0">
            <a:normAutofit/>
          </a:bodyPr>
          <a:lstStyle/>
          <a:p>
            <a:pPr lvl="0"/>
            <a:endParaRPr lang="de-DE" noProof="0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851920" y="1124744"/>
            <a:ext cx="4834880" cy="5001419"/>
          </a:xfrm>
        </p:spPr>
        <p:txBody>
          <a:bodyPr>
            <a:normAutofit/>
          </a:bodyPr>
          <a:lstStyle>
            <a:lvl1pPr marL="342900" indent="-342900">
              <a:buClr>
                <a:srgbClr val="C00000"/>
              </a:buClr>
              <a:buFont typeface="Wingdings" pitchFamily="2" charset="2"/>
              <a:buChar char="§"/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95192" y="116632"/>
            <a:ext cx="8448175" cy="592654"/>
          </a:xfrm>
          <a:solidFill>
            <a:srgbClr val="3A9DB8"/>
          </a:solidFill>
          <a:effectLst>
            <a:outerShdw blurRad="50800" dist="50800" dir="5400000" algn="ctr" rotWithShape="0">
              <a:schemeClr val="accent1">
                <a:lumMod val="20000"/>
                <a:lumOff val="80000"/>
              </a:schemeClr>
            </a:outerShdw>
          </a:effectLst>
        </p:spPr>
        <p:txBody>
          <a:bodyPr>
            <a:noAutofit/>
          </a:bodyPr>
          <a:lstStyle>
            <a:lvl1pPr marL="360000" algn="l">
              <a:defRPr sz="3200">
                <a:solidFill>
                  <a:schemeClr val="bg1"/>
                </a:solidFill>
              </a:defRPr>
            </a:lvl1pPr>
          </a:lstStyle>
          <a:p>
            <a:r>
              <a:rPr lang="de-DE" smtClean="0"/>
              <a:t>Titelmasterformat durch Klicken bearbeiten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6866422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eck 4"/>
          <p:cNvSpPr/>
          <p:nvPr userDrawn="1"/>
        </p:nvSpPr>
        <p:spPr>
          <a:xfrm>
            <a:off x="250825" y="115888"/>
            <a:ext cx="8593138" cy="6494462"/>
          </a:xfrm>
          <a:prstGeom prst="rect">
            <a:avLst/>
          </a:prstGeom>
          <a:noFill/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DE" dirty="0"/>
          </a:p>
        </p:txBody>
      </p:sp>
      <p:pic>
        <p:nvPicPr>
          <p:cNvPr id="6" name="Picture 3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115888"/>
            <a:ext cx="149225" cy="595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888" y="6205538"/>
            <a:ext cx="2701925" cy="404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Bildplatzhalter 9"/>
          <p:cNvSpPr>
            <a:spLocks noGrp="1"/>
          </p:cNvSpPr>
          <p:nvPr>
            <p:ph type="pic" sz="quarter" idx="13"/>
          </p:nvPr>
        </p:nvSpPr>
        <p:spPr>
          <a:xfrm>
            <a:off x="251521" y="692696"/>
            <a:ext cx="3528317" cy="5917909"/>
          </a:xfrm>
        </p:spPr>
        <p:txBody>
          <a:bodyPr rtlCol="0">
            <a:normAutofit/>
          </a:bodyPr>
          <a:lstStyle/>
          <a:p>
            <a:pPr lvl="0"/>
            <a:endParaRPr lang="de-DE" noProof="0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851920" y="1124744"/>
            <a:ext cx="4834880" cy="5001419"/>
          </a:xfrm>
        </p:spPr>
        <p:txBody>
          <a:bodyPr>
            <a:normAutofit/>
          </a:bodyPr>
          <a:lstStyle>
            <a:lvl1pPr marL="342900" indent="-342900">
              <a:buClr>
                <a:srgbClr val="C00000"/>
              </a:buClr>
              <a:buFont typeface="Wingdings" pitchFamily="2" charset="2"/>
              <a:buChar char="§"/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95192" y="116632"/>
            <a:ext cx="8448175" cy="592654"/>
          </a:xfrm>
          <a:solidFill>
            <a:srgbClr val="3A9DB8"/>
          </a:solidFill>
          <a:effectLst>
            <a:outerShdw blurRad="50800" dist="50800" dir="5400000" algn="ctr" rotWithShape="0">
              <a:schemeClr val="accent1">
                <a:lumMod val="20000"/>
                <a:lumOff val="80000"/>
              </a:schemeClr>
            </a:outerShdw>
          </a:effectLst>
        </p:spPr>
        <p:txBody>
          <a:bodyPr>
            <a:noAutofit/>
          </a:bodyPr>
          <a:lstStyle>
            <a:lvl1pPr marL="360000" algn="l">
              <a:defRPr sz="3200">
                <a:solidFill>
                  <a:schemeClr val="bg1"/>
                </a:solidFill>
              </a:defRPr>
            </a:lvl1pPr>
          </a:lstStyle>
          <a:p>
            <a:r>
              <a:rPr lang="de-DE" smtClean="0"/>
              <a:t>Titelmasterformat durch Klicken bearbeiten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4736920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eck 4"/>
          <p:cNvSpPr/>
          <p:nvPr userDrawn="1"/>
        </p:nvSpPr>
        <p:spPr>
          <a:xfrm>
            <a:off x="250825" y="115888"/>
            <a:ext cx="8593138" cy="6494462"/>
          </a:xfrm>
          <a:prstGeom prst="rect">
            <a:avLst/>
          </a:prstGeom>
          <a:noFill/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DE" dirty="0"/>
          </a:p>
        </p:txBody>
      </p:sp>
      <p:pic>
        <p:nvPicPr>
          <p:cNvPr id="6" name="Picture 3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115888"/>
            <a:ext cx="149225" cy="595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888" y="6205538"/>
            <a:ext cx="2701925" cy="404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Bildplatzhalter 9"/>
          <p:cNvSpPr>
            <a:spLocks noGrp="1"/>
          </p:cNvSpPr>
          <p:nvPr>
            <p:ph type="pic" sz="quarter" idx="13"/>
          </p:nvPr>
        </p:nvSpPr>
        <p:spPr>
          <a:xfrm>
            <a:off x="251521" y="692696"/>
            <a:ext cx="3528317" cy="5917909"/>
          </a:xfrm>
        </p:spPr>
        <p:txBody>
          <a:bodyPr rtlCol="0">
            <a:normAutofit/>
          </a:bodyPr>
          <a:lstStyle/>
          <a:p>
            <a:pPr lvl="0"/>
            <a:endParaRPr lang="de-DE" noProof="0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851920" y="1124744"/>
            <a:ext cx="4834880" cy="5001419"/>
          </a:xfrm>
        </p:spPr>
        <p:txBody>
          <a:bodyPr>
            <a:normAutofit/>
          </a:bodyPr>
          <a:lstStyle>
            <a:lvl1pPr marL="342900" indent="-342900">
              <a:buClr>
                <a:srgbClr val="C00000"/>
              </a:buClr>
              <a:buFont typeface="Wingdings" pitchFamily="2" charset="2"/>
              <a:buChar char="§"/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95192" y="116632"/>
            <a:ext cx="8448175" cy="592654"/>
          </a:xfrm>
          <a:solidFill>
            <a:srgbClr val="3A9DB8"/>
          </a:solidFill>
          <a:effectLst>
            <a:outerShdw blurRad="50800" dist="50800" dir="5400000" algn="ctr" rotWithShape="0">
              <a:schemeClr val="accent1">
                <a:lumMod val="20000"/>
                <a:lumOff val="80000"/>
              </a:schemeClr>
            </a:outerShdw>
          </a:effectLst>
        </p:spPr>
        <p:txBody>
          <a:bodyPr>
            <a:noAutofit/>
          </a:bodyPr>
          <a:lstStyle>
            <a:lvl1pPr marL="360000" algn="l">
              <a:defRPr sz="3200">
                <a:solidFill>
                  <a:schemeClr val="bg1"/>
                </a:solidFill>
              </a:defRPr>
            </a:lvl1pPr>
          </a:lstStyle>
          <a:p>
            <a:r>
              <a:rPr lang="de-DE" smtClean="0"/>
              <a:t>Titelmasterformat durch Klicken bearbeiten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5751250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eck 4"/>
          <p:cNvSpPr/>
          <p:nvPr userDrawn="1"/>
        </p:nvSpPr>
        <p:spPr>
          <a:xfrm>
            <a:off x="250825" y="115888"/>
            <a:ext cx="8593138" cy="6494462"/>
          </a:xfrm>
          <a:prstGeom prst="rect">
            <a:avLst/>
          </a:prstGeom>
          <a:noFill/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DE" dirty="0"/>
          </a:p>
        </p:txBody>
      </p:sp>
      <p:pic>
        <p:nvPicPr>
          <p:cNvPr id="6" name="Picture 3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115888"/>
            <a:ext cx="149225" cy="595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888" y="6205538"/>
            <a:ext cx="2701925" cy="404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Bildplatzhalter 9"/>
          <p:cNvSpPr>
            <a:spLocks noGrp="1"/>
          </p:cNvSpPr>
          <p:nvPr>
            <p:ph type="pic" sz="quarter" idx="13"/>
          </p:nvPr>
        </p:nvSpPr>
        <p:spPr>
          <a:xfrm>
            <a:off x="251521" y="692696"/>
            <a:ext cx="3528317" cy="5917909"/>
          </a:xfrm>
        </p:spPr>
        <p:txBody>
          <a:bodyPr rtlCol="0">
            <a:normAutofit/>
          </a:bodyPr>
          <a:lstStyle/>
          <a:p>
            <a:pPr lvl="0"/>
            <a:endParaRPr lang="de-DE" noProof="0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851920" y="1124744"/>
            <a:ext cx="4834880" cy="5001419"/>
          </a:xfrm>
        </p:spPr>
        <p:txBody>
          <a:bodyPr>
            <a:normAutofit/>
          </a:bodyPr>
          <a:lstStyle>
            <a:lvl1pPr marL="342900" indent="-342900">
              <a:buClr>
                <a:srgbClr val="C00000"/>
              </a:buClr>
              <a:buFont typeface="Wingdings" pitchFamily="2" charset="2"/>
              <a:buChar char="§"/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95192" y="116632"/>
            <a:ext cx="8448175" cy="592654"/>
          </a:xfrm>
          <a:solidFill>
            <a:srgbClr val="3A9DB8"/>
          </a:solidFill>
          <a:effectLst>
            <a:outerShdw blurRad="50800" dist="50800" dir="5400000" algn="ctr" rotWithShape="0">
              <a:schemeClr val="accent1">
                <a:lumMod val="20000"/>
                <a:lumOff val="80000"/>
              </a:schemeClr>
            </a:outerShdw>
          </a:effectLst>
        </p:spPr>
        <p:txBody>
          <a:bodyPr>
            <a:noAutofit/>
          </a:bodyPr>
          <a:lstStyle>
            <a:lvl1pPr marL="360000" algn="l">
              <a:defRPr sz="3200">
                <a:solidFill>
                  <a:schemeClr val="bg1"/>
                </a:solidFill>
              </a:defRPr>
            </a:lvl1pPr>
          </a:lstStyle>
          <a:p>
            <a:r>
              <a:rPr lang="de-DE" smtClean="0"/>
              <a:t>Titelmasterformat durch Klicken bearbeiten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53532959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eck 4"/>
          <p:cNvSpPr/>
          <p:nvPr userDrawn="1"/>
        </p:nvSpPr>
        <p:spPr>
          <a:xfrm>
            <a:off x="250825" y="115888"/>
            <a:ext cx="8593138" cy="6494462"/>
          </a:xfrm>
          <a:prstGeom prst="rect">
            <a:avLst/>
          </a:prstGeom>
          <a:noFill/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DE" dirty="0"/>
          </a:p>
        </p:txBody>
      </p:sp>
      <p:pic>
        <p:nvPicPr>
          <p:cNvPr id="6" name="Picture 3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115888"/>
            <a:ext cx="149225" cy="595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888" y="6205538"/>
            <a:ext cx="2701925" cy="404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Bildplatzhalter 9"/>
          <p:cNvSpPr>
            <a:spLocks noGrp="1"/>
          </p:cNvSpPr>
          <p:nvPr>
            <p:ph type="pic" sz="quarter" idx="13"/>
          </p:nvPr>
        </p:nvSpPr>
        <p:spPr>
          <a:xfrm>
            <a:off x="251521" y="692696"/>
            <a:ext cx="3528317" cy="5917909"/>
          </a:xfrm>
        </p:spPr>
        <p:txBody>
          <a:bodyPr rtlCol="0">
            <a:normAutofit/>
          </a:bodyPr>
          <a:lstStyle/>
          <a:p>
            <a:pPr lvl="0"/>
            <a:endParaRPr lang="de-DE" noProof="0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851920" y="1124744"/>
            <a:ext cx="4834880" cy="5001419"/>
          </a:xfrm>
        </p:spPr>
        <p:txBody>
          <a:bodyPr>
            <a:normAutofit/>
          </a:bodyPr>
          <a:lstStyle>
            <a:lvl1pPr marL="342900" indent="-342900">
              <a:buClr>
                <a:srgbClr val="C00000"/>
              </a:buClr>
              <a:buFont typeface="Wingdings" pitchFamily="2" charset="2"/>
              <a:buChar char="§"/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95192" y="116632"/>
            <a:ext cx="8448175" cy="592654"/>
          </a:xfrm>
          <a:solidFill>
            <a:srgbClr val="3A9DB8"/>
          </a:solidFill>
          <a:effectLst>
            <a:outerShdw blurRad="50800" dist="50800" dir="5400000" algn="ctr" rotWithShape="0">
              <a:schemeClr val="accent1">
                <a:lumMod val="20000"/>
                <a:lumOff val="80000"/>
              </a:schemeClr>
            </a:outerShdw>
          </a:effectLst>
        </p:spPr>
        <p:txBody>
          <a:bodyPr>
            <a:noAutofit/>
          </a:bodyPr>
          <a:lstStyle>
            <a:lvl1pPr marL="360000" algn="l">
              <a:defRPr sz="3200">
                <a:solidFill>
                  <a:schemeClr val="bg1"/>
                </a:solidFill>
              </a:defRPr>
            </a:lvl1pPr>
          </a:lstStyle>
          <a:p>
            <a:r>
              <a:rPr lang="de-DE" smtClean="0"/>
              <a:t>Titelmasterformat durch Klicken bearbeiten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88798457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eck 4"/>
          <p:cNvSpPr/>
          <p:nvPr userDrawn="1"/>
        </p:nvSpPr>
        <p:spPr>
          <a:xfrm>
            <a:off x="250825" y="115888"/>
            <a:ext cx="8593138" cy="6494462"/>
          </a:xfrm>
          <a:prstGeom prst="rect">
            <a:avLst/>
          </a:prstGeom>
          <a:noFill/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DE" dirty="0"/>
          </a:p>
        </p:txBody>
      </p:sp>
      <p:pic>
        <p:nvPicPr>
          <p:cNvPr id="6" name="Picture 3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115888"/>
            <a:ext cx="149225" cy="595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888" y="6205538"/>
            <a:ext cx="2701925" cy="404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Bildplatzhalter 9"/>
          <p:cNvSpPr>
            <a:spLocks noGrp="1"/>
          </p:cNvSpPr>
          <p:nvPr>
            <p:ph type="pic" sz="quarter" idx="13"/>
          </p:nvPr>
        </p:nvSpPr>
        <p:spPr>
          <a:xfrm>
            <a:off x="251521" y="692696"/>
            <a:ext cx="3528317" cy="5917909"/>
          </a:xfrm>
        </p:spPr>
        <p:txBody>
          <a:bodyPr rtlCol="0">
            <a:normAutofit/>
          </a:bodyPr>
          <a:lstStyle/>
          <a:p>
            <a:pPr lvl="0"/>
            <a:endParaRPr lang="de-DE" noProof="0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851920" y="1124744"/>
            <a:ext cx="4834880" cy="5001419"/>
          </a:xfrm>
        </p:spPr>
        <p:txBody>
          <a:bodyPr>
            <a:normAutofit/>
          </a:bodyPr>
          <a:lstStyle>
            <a:lvl1pPr marL="342900" indent="-342900">
              <a:buClr>
                <a:srgbClr val="C00000"/>
              </a:buClr>
              <a:buFont typeface="Wingdings" pitchFamily="2" charset="2"/>
              <a:buChar char="§"/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95192" y="116632"/>
            <a:ext cx="8448175" cy="592654"/>
          </a:xfrm>
          <a:solidFill>
            <a:srgbClr val="3A9DB8"/>
          </a:solidFill>
          <a:effectLst>
            <a:outerShdw blurRad="50800" dist="50800" dir="5400000" algn="ctr" rotWithShape="0">
              <a:schemeClr val="accent1">
                <a:lumMod val="20000"/>
                <a:lumOff val="80000"/>
              </a:schemeClr>
            </a:outerShdw>
          </a:effectLst>
        </p:spPr>
        <p:txBody>
          <a:bodyPr>
            <a:noAutofit/>
          </a:bodyPr>
          <a:lstStyle>
            <a:lvl1pPr marL="360000" algn="l">
              <a:defRPr sz="3200">
                <a:solidFill>
                  <a:schemeClr val="bg1"/>
                </a:solidFill>
              </a:defRPr>
            </a:lvl1pPr>
          </a:lstStyle>
          <a:p>
            <a:r>
              <a:rPr lang="de-DE" smtClean="0"/>
              <a:t>Titelmasterformat durch Klicken bearbeiten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2918549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eck 4"/>
          <p:cNvSpPr/>
          <p:nvPr userDrawn="1"/>
        </p:nvSpPr>
        <p:spPr>
          <a:xfrm>
            <a:off x="250825" y="115888"/>
            <a:ext cx="8593138" cy="6494462"/>
          </a:xfrm>
          <a:prstGeom prst="rect">
            <a:avLst/>
          </a:prstGeom>
          <a:noFill/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DE" dirty="0"/>
          </a:p>
        </p:txBody>
      </p:sp>
      <p:pic>
        <p:nvPicPr>
          <p:cNvPr id="6" name="Picture 3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115888"/>
            <a:ext cx="149225" cy="595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888" y="6205538"/>
            <a:ext cx="2701925" cy="404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Bildplatzhalter 9"/>
          <p:cNvSpPr>
            <a:spLocks noGrp="1"/>
          </p:cNvSpPr>
          <p:nvPr>
            <p:ph type="pic" sz="quarter" idx="13"/>
          </p:nvPr>
        </p:nvSpPr>
        <p:spPr>
          <a:xfrm>
            <a:off x="251521" y="692696"/>
            <a:ext cx="3528317" cy="5917909"/>
          </a:xfrm>
        </p:spPr>
        <p:txBody>
          <a:bodyPr rtlCol="0">
            <a:normAutofit/>
          </a:bodyPr>
          <a:lstStyle/>
          <a:p>
            <a:pPr lvl="0"/>
            <a:endParaRPr lang="de-DE" noProof="0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851920" y="1124744"/>
            <a:ext cx="4834880" cy="5001419"/>
          </a:xfrm>
        </p:spPr>
        <p:txBody>
          <a:bodyPr>
            <a:normAutofit/>
          </a:bodyPr>
          <a:lstStyle>
            <a:lvl1pPr marL="342900" indent="-342900">
              <a:buClr>
                <a:srgbClr val="C00000"/>
              </a:buClr>
              <a:buFont typeface="Wingdings" pitchFamily="2" charset="2"/>
              <a:buChar char="§"/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95192" y="116632"/>
            <a:ext cx="8448175" cy="592654"/>
          </a:xfrm>
          <a:solidFill>
            <a:srgbClr val="3A9DB8"/>
          </a:solidFill>
          <a:effectLst>
            <a:outerShdw blurRad="50800" dist="50800" dir="5400000" algn="ctr" rotWithShape="0">
              <a:schemeClr val="accent1">
                <a:lumMod val="20000"/>
                <a:lumOff val="80000"/>
              </a:schemeClr>
            </a:outerShdw>
          </a:effectLst>
        </p:spPr>
        <p:txBody>
          <a:bodyPr>
            <a:noAutofit/>
          </a:bodyPr>
          <a:lstStyle>
            <a:lvl1pPr marL="360000" algn="l">
              <a:defRPr sz="3200">
                <a:solidFill>
                  <a:schemeClr val="bg1"/>
                </a:solidFill>
              </a:defRPr>
            </a:lvl1pPr>
          </a:lstStyle>
          <a:p>
            <a:r>
              <a:rPr lang="de-DE" smtClean="0"/>
              <a:t>Titelmasterformat durch Klicken bearbeiten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1570704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eck 4"/>
          <p:cNvSpPr/>
          <p:nvPr userDrawn="1"/>
        </p:nvSpPr>
        <p:spPr>
          <a:xfrm>
            <a:off x="250825" y="115888"/>
            <a:ext cx="8593138" cy="6494462"/>
          </a:xfrm>
          <a:prstGeom prst="rect">
            <a:avLst/>
          </a:prstGeom>
          <a:noFill/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DE" dirty="0"/>
          </a:p>
        </p:txBody>
      </p:sp>
      <p:pic>
        <p:nvPicPr>
          <p:cNvPr id="6" name="Picture 3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115888"/>
            <a:ext cx="149225" cy="595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888" y="6205538"/>
            <a:ext cx="2701925" cy="404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Bildplatzhalter 9"/>
          <p:cNvSpPr>
            <a:spLocks noGrp="1"/>
          </p:cNvSpPr>
          <p:nvPr>
            <p:ph type="pic" sz="quarter" idx="13"/>
          </p:nvPr>
        </p:nvSpPr>
        <p:spPr>
          <a:xfrm>
            <a:off x="251521" y="692696"/>
            <a:ext cx="3528317" cy="5917909"/>
          </a:xfrm>
        </p:spPr>
        <p:txBody>
          <a:bodyPr rtlCol="0">
            <a:normAutofit/>
          </a:bodyPr>
          <a:lstStyle/>
          <a:p>
            <a:pPr lvl="0"/>
            <a:endParaRPr lang="de-DE" noProof="0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851920" y="1124744"/>
            <a:ext cx="4834880" cy="5001419"/>
          </a:xfrm>
        </p:spPr>
        <p:txBody>
          <a:bodyPr>
            <a:normAutofit/>
          </a:bodyPr>
          <a:lstStyle>
            <a:lvl1pPr marL="342900" indent="-342900">
              <a:buClr>
                <a:srgbClr val="C00000"/>
              </a:buClr>
              <a:buFont typeface="Wingdings" pitchFamily="2" charset="2"/>
              <a:buChar char="§"/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95192" y="116632"/>
            <a:ext cx="8448175" cy="592654"/>
          </a:xfrm>
          <a:solidFill>
            <a:srgbClr val="3A9DB8"/>
          </a:solidFill>
          <a:effectLst>
            <a:outerShdw blurRad="50800" dist="50800" dir="5400000" algn="ctr" rotWithShape="0">
              <a:schemeClr val="accent1">
                <a:lumMod val="20000"/>
                <a:lumOff val="80000"/>
              </a:schemeClr>
            </a:outerShdw>
          </a:effectLst>
        </p:spPr>
        <p:txBody>
          <a:bodyPr>
            <a:noAutofit/>
          </a:bodyPr>
          <a:lstStyle>
            <a:lvl1pPr marL="360000" algn="l">
              <a:defRPr sz="3200">
                <a:solidFill>
                  <a:schemeClr val="bg1"/>
                </a:solidFill>
              </a:defRPr>
            </a:lvl1pPr>
          </a:lstStyle>
          <a:p>
            <a:r>
              <a:rPr lang="de-DE" smtClean="0"/>
              <a:t>Titelmasterformat durch Klicken bearbeiten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56500764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eck 4"/>
          <p:cNvSpPr/>
          <p:nvPr userDrawn="1"/>
        </p:nvSpPr>
        <p:spPr>
          <a:xfrm>
            <a:off x="250825" y="115888"/>
            <a:ext cx="8593138" cy="6494462"/>
          </a:xfrm>
          <a:prstGeom prst="rect">
            <a:avLst/>
          </a:prstGeom>
          <a:noFill/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DE" dirty="0"/>
          </a:p>
        </p:txBody>
      </p:sp>
      <p:pic>
        <p:nvPicPr>
          <p:cNvPr id="6" name="Picture 3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115888"/>
            <a:ext cx="149225" cy="595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888" y="6205538"/>
            <a:ext cx="2701925" cy="404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Bildplatzhalter 9"/>
          <p:cNvSpPr>
            <a:spLocks noGrp="1"/>
          </p:cNvSpPr>
          <p:nvPr>
            <p:ph type="pic" sz="quarter" idx="13"/>
          </p:nvPr>
        </p:nvSpPr>
        <p:spPr>
          <a:xfrm>
            <a:off x="251521" y="692696"/>
            <a:ext cx="3528317" cy="5917909"/>
          </a:xfrm>
        </p:spPr>
        <p:txBody>
          <a:bodyPr rtlCol="0">
            <a:normAutofit/>
          </a:bodyPr>
          <a:lstStyle/>
          <a:p>
            <a:pPr lvl="0"/>
            <a:endParaRPr lang="de-DE" noProof="0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851920" y="1124744"/>
            <a:ext cx="4834880" cy="5001419"/>
          </a:xfrm>
        </p:spPr>
        <p:txBody>
          <a:bodyPr>
            <a:normAutofit/>
          </a:bodyPr>
          <a:lstStyle>
            <a:lvl1pPr marL="342900" indent="-342900">
              <a:buClr>
                <a:srgbClr val="C00000"/>
              </a:buClr>
              <a:buFont typeface="Wingdings" pitchFamily="2" charset="2"/>
              <a:buChar char="§"/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95192" y="116632"/>
            <a:ext cx="8448175" cy="592654"/>
          </a:xfrm>
          <a:solidFill>
            <a:srgbClr val="3A9DB8"/>
          </a:solidFill>
          <a:effectLst>
            <a:outerShdw blurRad="50800" dist="50800" dir="5400000" algn="ctr" rotWithShape="0">
              <a:schemeClr val="accent1">
                <a:lumMod val="20000"/>
                <a:lumOff val="80000"/>
              </a:schemeClr>
            </a:outerShdw>
          </a:effectLst>
        </p:spPr>
        <p:txBody>
          <a:bodyPr>
            <a:noAutofit/>
          </a:bodyPr>
          <a:lstStyle>
            <a:lvl1pPr marL="360000" algn="l">
              <a:defRPr sz="3200">
                <a:solidFill>
                  <a:schemeClr val="bg1"/>
                </a:solidFill>
              </a:defRPr>
            </a:lvl1pPr>
          </a:lstStyle>
          <a:p>
            <a:r>
              <a:rPr lang="de-DE" smtClean="0"/>
              <a:t>Titelmasterformat durch Klicken bearbeiten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5098077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eck 4"/>
          <p:cNvSpPr/>
          <p:nvPr userDrawn="1"/>
        </p:nvSpPr>
        <p:spPr>
          <a:xfrm>
            <a:off x="250825" y="115888"/>
            <a:ext cx="8593138" cy="6494462"/>
          </a:xfrm>
          <a:prstGeom prst="rect">
            <a:avLst/>
          </a:prstGeom>
          <a:noFill/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DE" dirty="0"/>
          </a:p>
        </p:txBody>
      </p:sp>
      <p:pic>
        <p:nvPicPr>
          <p:cNvPr id="6" name="Picture 3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115888"/>
            <a:ext cx="149225" cy="595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888" y="6205538"/>
            <a:ext cx="2701925" cy="404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Bildplatzhalter 9"/>
          <p:cNvSpPr>
            <a:spLocks noGrp="1"/>
          </p:cNvSpPr>
          <p:nvPr>
            <p:ph type="pic" sz="quarter" idx="13"/>
          </p:nvPr>
        </p:nvSpPr>
        <p:spPr>
          <a:xfrm>
            <a:off x="251521" y="692696"/>
            <a:ext cx="3528317" cy="5917909"/>
          </a:xfrm>
        </p:spPr>
        <p:txBody>
          <a:bodyPr rtlCol="0">
            <a:normAutofit/>
          </a:bodyPr>
          <a:lstStyle/>
          <a:p>
            <a:pPr lvl="0"/>
            <a:endParaRPr lang="de-DE" noProof="0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851920" y="1124744"/>
            <a:ext cx="4834880" cy="5001419"/>
          </a:xfrm>
        </p:spPr>
        <p:txBody>
          <a:bodyPr>
            <a:normAutofit/>
          </a:bodyPr>
          <a:lstStyle>
            <a:lvl1pPr marL="342900" indent="-342900">
              <a:buClr>
                <a:srgbClr val="C00000"/>
              </a:buClr>
              <a:buFont typeface="Wingdings" pitchFamily="2" charset="2"/>
              <a:buChar char="§"/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95192" y="116632"/>
            <a:ext cx="8448175" cy="592654"/>
          </a:xfrm>
          <a:solidFill>
            <a:srgbClr val="3A9DB8"/>
          </a:solidFill>
          <a:effectLst>
            <a:outerShdw blurRad="50800" dist="50800" dir="5400000" algn="ctr" rotWithShape="0">
              <a:schemeClr val="accent1">
                <a:lumMod val="20000"/>
                <a:lumOff val="80000"/>
              </a:schemeClr>
            </a:outerShdw>
          </a:effectLst>
        </p:spPr>
        <p:txBody>
          <a:bodyPr>
            <a:noAutofit/>
          </a:bodyPr>
          <a:lstStyle>
            <a:lvl1pPr marL="360000" algn="l">
              <a:defRPr sz="3200">
                <a:solidFill>
                  <a:schemeClr val="bg1"/>
                </a:solidFill>
              </a:defRPr>
            </a:lvl1pPr>
          </a:lstStyle>
          <a:p>
            <a:r>
              <a:rPr lang="de-DE" smtClean="0"/>
              <a:t>Titelmasterformat durch Klicken bearbeiten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85959461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eck 4"/>
          <p:cNvSpPr/>
          <p:nvPr userDrawn="1"/>
        </p:nvSpPr>
        <p:spPr>
          <a:xfrm>
            <a:off x="250825" y="115888"/>
            <a:ext cx="8593138" cy="6494462"/>
          </a:xfrm>
          <a:prstGeom prst="rect">
            <a:avLst/>
          </a:prstGeom>
          <a:noFill/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DE" dirty="0"/>
          </a:p>
        </p:txBody>
      </p:sp>
      <p:pic>
        <p:nvPicPr>
          <p:cNvPr id="6" name="Picture 3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115888"/>
            <a:ext cx="149225" cy="595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888" y="6205538"/>
            <a:ext cx="2701925" cy="404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Bildplatzhalter 9"/>
          <p:cNvSpPr>
            <a:spLocks noGrp="1"/>
          </p:cNvSpPr>
          <p:nvPr>
            <p:ph type="pic" sz="quarter" idx="13"/>
          </p:nvPr>
        </p:nvSpPr>
        <p:spPr>
          <a:xfrm>
            <a:off x="251521" y="692696"/>
            <a:ext cx="3528317" cy="5917909"/>
          </a:xfrm>
        </p:spPr>
        <p:txBody>
          <a:bodyPr rtlCol="0">
            <a:normAutofit/>
          </a:bodyPr>
          <a:lstStyle/>
          <a:p>
            <a:pPr lvl="0"/>
            <a:endParaRPr lang="de-DE" noProof="0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851920" y="1124744"/>
            <a:ext cx="4834880" cy="5001419"/>
          </a:xfrm>
        </p:spPr>
        <p:txBody>
          <a:bodyPr>
            <a:normAutofit/>
          </a:bodyPr>
          <a:lstStyle>
            <a:lvl1pPr marL="342900" indent="-342900">
              <a:buClr>
                <a:srgbClr val="C00000"/>
              </a:buClr>
              <a:buFont typeface="Wingdings" pitchFamily="2" charset="2"/>
              <a:buChar char="§"/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95192" y="116632"/>
            <a:ext cx="8448175" cy="592654"/>
          </a:xfrm>
          <a:solidFill>
            <a:srgbClr val="3A9DB8"/>
          </a:solidFill>
          <a:effectLst>
            <a:outerShdw blurRad="50800" dist="50800" dir="5400000" algn="ctr" rotWithShape="0">
              <a:schemeClr val="accent1">
                <a:lumMod val="20000"/>
                <a:lumOff val="80000"/>
              </a:schemeClr>
            </a:outerShdw>
          </a:effectLst>
        </p:spPr>
        <p:txBody>
          <a:bodyPr>
            <a:noAutofit/>
          </a:bodyPr>
          <a:lstStyle>
            <a:lvl1pPr marL="360000" algn="l">
              <a:defRPr sz="3200">
                <a:solidFill>
                  <a:schemeClr val="bg1"/>
                </a:solidFill>
              </a:defRPr>
            </a:lvl1pPr>
          </a:lstStyle>
          <a:p>
            <a:r>
              <a:rPr lang="de-DE" smtClean="0"/>
              <a:t>Titelmasterformat durch Klicken bearbeiten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7629240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3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eck 4"/>
          <p:cNvSpPr/>
          <p:nvPr userDrawn="1"/>
        </p:nvSpPr>
        <p:spPr>
          <a:xfrm>
            <a:off x="250825" y="115888"/>
            <a:ext cx="8593138" cy="6494462"/>
          </a:xfrm>
          <a:prstGeom prst="rect">
            <a:avLst/>
          </a:prstGeom>
          <a:noFill/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DE" dirty="0"/>
          </a:p>
        </p:txBody>
      </p:sp>
      <p:pic>
        <p:nvPicPr>
          <p:cNvPr id="6" name="Picture 3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115888"/>
            <a:ext cx="149225" cy="595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888" y="6205538"/>
            <a:ext cx="2701925" cy="404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Bildplatzhalter 9"/>
          <p:cNvSpPr>
            <a:spLocks noGrp="1"/>
          </p:cNvSpPr>
          <p:nvPr>
            <p:ph type="pic" sz="quarter" idx="13"/>
          </p:nvPr>
        </p:nvSpPr>
        <p:spPr>
          <a:xfrm>
            <a:off x="251521" y="692696"/>
            <a:ext cx="3528317" cy="5917909"/>
          </a:xfrm>
        </p:spPr>
        <p:txBody>
          <a:bodyPr rtlCol="0">
            <a:normAutofit/>
          </a:bodyPr>
          <a:lstStyle/>
          <a:p>
            <a:pPr lvl="0"/>
            <a:endParaRPr lang="de-DE" noProof="0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851920" y="1124744"/>
            <a:ext cx="4834880" cy="5001419"/>
          </a:xfrm>
        </p:spPr>
        <p:txBody>
          <a:bodyPr>
            <a:normAutofit/>
          </a:bodyPr>
          <a:lstStyle>
            <a:lvl1pPr marL="342900" indent="-342900">
              <a:buClr>
                <a:srgbClr val="C00000"/>
              </a:buClr>
              <a:buFont typeface="Wingdings" pitchFamily="2" charset="2"/>
              <a:buChar char="§"/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95192" y="116632"/>
            <a:ext cx="8448175" cy="592654"/>
          </a:xfrm>
          <a:solidFill>
            <a:srgbClr val="3A9DB8"/>
          </a:solidFill>
          <a:effectLst>
            <a:outerShdw blurRad="50800" dist="50800" dir="5400000" algn="ctr" rotWithShape="0">
              <a:schemeClr val="accent1">
                <a:lumMod val="20000"/>
                <a:lumOff val="80000"/>
              </a:schemeClr>
            </a:outerShdw>
          </a:effectLst>
        </p:spPr>
        <p:txBody>
          <a:bodyPr>
            <a:noAutofit/>
          </a:bodyPr>
          <a:lstStyle>
            <a:lvl1pPr marL="360000" algn="l">
              <a:defRPr sz="3200">
                <a:solidFill>
                  <a:schemeClr val="bg1"/>
                </a:solidFill>
              </a:defRPr>
            </a:lvl1pPr>
          </a:lstStyle>
          <a:p>
            <a:r>
              <a:rPr lang="de-DE" smtClean="0"/>
              <a:t>Titelmasterformat durch Klicken bearbeiten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319999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4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eck 4"/>
          <p:cNvSpPr/>
          <p:nvPr userDrawn="1"/>
        </p:nvSpPr>
        <p:spPr>
          <a:xfrm>
            <a:off x="250825" y="115888"/>
            <a:ext cx="8593138" cy="6494462"/>
          </a:xfrm>
          <a:prstGeom prst="rect">
            <a:avLst/>
          </a:prstGeom>
          <a:noFill/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DE" dirty="0"/>
          </a:p>
        </p:txBody>
      </p:sp>
      <p:pic>
        <p:nvPicPr>
          <p:cNvPr id="6" name="Picture 3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115888"/>
            <a:ext cx="149225" cy="595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888" y="6205538"/>
            <a:ext cx="2701925" cy="404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Bildplatzhalter 9"/>
          <p:cNvSpPr>
            <a:spLocks noGrp="1"/>
          </p:cNvSpPr>
          <p:nvPr>
            <p:ph type="pic" sz="quarter" idx="13"/>
          </p:nvPr>
        </p:nvSpPr>
        <p:spPr>
          <a:xfrm>
            <a:off x="251521" y="692696"/>
            <a:ext cx="3528317" cy="5917909"/>
          </a:xfrm>
        </p:spPr>
        <p:txBody>
          <a:bodyPr rtlCol="0">
            <a:normAutofit/>
          </a:bodyPr>
          <a:lstStyle/>
          <a:p>
            <a:pPr lvl="0"/>
            <a:endParaRPr lang="de-DE" noProof="0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851920" y="1124744"/>
            <a:ext cx="4834880" cy="5001419"/>
          </a:xfrm>
        </p:spPr>
        <p:txBody>
          <a:bodyPr>
            <a:normAutofit/>
          </a:bodyPr>
          <a:lstStyle>
            <a:lvl1pPr marL="342900" indent="-342900">
              <a:buClr>
                <a:srgbClr val="C00000"/>
              </a:buClr>
              <a:buFont typeface="Wingdings" pitchFamily="2" charset="2"/>
              <a:buChar char="§"/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95192" y="116632"/>
            <a:ext cx="8448175" cy="592654"/>
          </a:xfrm>
          <a:solidFill>
            <a:srgbClr val="3A9DB8"/>
          </a:solidFill>
          <a:effectLst>
            <a:outerShdw blurRad="50800" dist="50800" dir="5400000" algn="ctr" rotWithShape="0">
              <a:schemeClr val="accent1">
                <a:lumMod val="20000"/>
                <a:lumOff val="80000"/>
              </a:schemeClr>
            </a:outerShdw>
          </a:effectLst>
        </p:spPr>
        <p:txBody>
          <a:bodyPr>
            <a:noAutofit/>
          </a:bodyPr>
          <a:lstStyle>
            <a:lvl1pPr marL="360000" algn="l">
              <a:defRPr sz="3200">
                <a:solidFill>
                  <a:schemeClr val="bg1"/>
                </a:solidFill>
              </a:defRPr>
            </a:lvl1pPr>
          </a:lstStyle>
          <a:p>
            <a:r>
              <a:rPr lang="de-DE" smtClean="0"/>
              <a:t>Titelmasterformat durch Klicken bearbeiten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2839955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5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eck 4"/>
          <p:cNvSpPr/>
          <p:nvPr userDrawn="1"/>
        </p:nvSpPr>
        <p:spPr>
          <a:xfrm>
            <a:off x="250825" y="115888"/>
            <a:ext cx="8593138" cy="6494462"/>
          </a:xfrm>
          <a:prstGeom prst="rect">
            <a:avLst/>
          </a:prstGeom>
          <a:noFill/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DE" dirty="0"/>
          </a:p>
        </p:txBody>
      </p:sp>
      <p:pic>
        <p:nvPicPr>
          <p:cNvPr id="6" name="Picture 3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115888"/>
            <a:ext cx="149225" cy="595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888" y="6205538"/>
            <a:ext cx="2701925" cy="404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Bildplatzhalter 9"/>
          <p:cNvSpPr>
            <a:spLocks noGrp="1"/>
          </p:cNvSpPr>
          <p:nvPr>
            <p:ph type="pic" sz="quarter" idx="13"/>
          </p:nvPr>
        </p:nvSpPr>
        <p:spPr>
          <a:xfrm>
            <a:off x="251521" y="692696"/>
            <a:ext cx="3528317" cy="5917909"/>
          </a:xfrm>
        </p:spPr>
        <p:txBody>
          <a:bodyPr rtlCol="0">
            <a:normAutofit/>
          </a:bodyPr>
          <a:lstStyle/>
          <a:p>
            <a:pPr lvl="0"/>
            <a:endParaRPr lang="de-DE" noProof="0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851920" y="1124744"/>
            <a:ext cx="4834880" cy="5001419"/>
          </a:xfrm>
        </p:spPr>
        <p:txBody>
          <a:bodyPr>
            <a:normAutofit/>
          </a:bodyPr>
          <a:lstStyle>
            <a:lvl1pPr marL="342900" indent="-342900">
              <a:buClr>
                <a:srgbClr val="C00000"/>
              </a:buClr>
              <a:buFont typeface="Wingdings" pitchFamily="2" charset="2"/>
              <a:buChar char="§"/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95192" y="116632"/>
            <a:ext cx="8448175" cy="592654"/>
          </a:xfrm>
          <a:solidFill>
            <a:srgbClr val="3A9DB8"/>
          </a:solidFill>
          <a:effectLst>
            <a:outerShdw blurRad="50800" dist="50800" dir="5400000" algn="ctr" rotWithShape="0">
              <a:schemeClr val="accent1">
                <a:lumMod val="20000"/>
                <a:lumOff val="80000"/>
              </a:schemeClr>
            </a:outerShdw>
          </a:effectLst>
        </p:spPr>
        <p:txBody>
          <a:bodyPr>
            <a:noAutofit/>
          </a:bodyPr>
          <a:lstStyle>
            <a:lvl1pPr marL="360000" algn="l">
              <a:defRPr sz="3200">
                <a:solidFill>
                  <a:schemeClr val="bg1"/>
                </a:solidFill>
              </a:defRPr>
            </a:lvl1pPr>
          </a:lstStyle>
          <a:p>
            <a:r>
              <a:rPr lang="de-DE" smtClean="0"/>
              <a:t>Titelmasterformat durch Klicken bearbeiten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8961413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6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eck 4"/>
          <p:cNvSpPr/>
          <p:nvPr userDrawn="1"/>
        </p:nvSpPr>
        <p:spPr>
          <a:xfrm>
            <a:off x="250825" y="115888"/>
            <a:ext cx="8593138" cy="6494462"/>
          </a:xfrm>
          <a:prstGeom prst="rect">
            <a:avLst/>
          </a:prstGeom>
          <a:noFill/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DE" dirty="0"/>
          </a:p>
        </p:txBody>
      </p:sp>
      <p:pic>
        <p:nvPicPr>
          <p:cNvPr id="6" name="Picture 3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115888"/>
            <a:ext cx="149225" cy="595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888" y="6205538"/>
            <a:ext cx="2701925" cy="404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Bildplatzhalter 9"/>
          <p:cNvSpPr>
            <a:spLocks noGrp="1"/>
          </p:cNvSpPr>
          <p:nvPr>
            <p:ph type="pic" sz="quarter" idx="13"/>
          </p:nvPr>
        </p:nvSpPr>
        <p:spPr>
          <a:xfrm>
            <a:off x="251521" y="692696"/>
            <a:ext cx="3528317" cy="5917909"/>
          </a:xfrm>
        </p:spPr>
        <p:txBody>
          <a:bodyPr rtlCol="0">
            <a:normAutofit/>
          </a:bodyPr>
          <a:lstStyle/>
          <a:p>
            <a:pPr lvl="0"/>
            <a:endParaRPr lang="de-DE" noProof="0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851920" y="1124744"/>
            <a:ext cx="4834880" cy="5001419"/>
          </a:xfrm>
        </p:spPr>
        <p:txBody>
          <a:bodyPr>
            <a:normAutofit/>
          </a:bodyPr>
          <a:lstStyle>
            <a:lvl1pPr marL="342900" indent="-342900">
              <a:buClr>
                <a:srgbClr val="C00000"/>
              </a:buClr>
              <a:buFont typeface="Wingdings" pitchFamily="2" charset="2"/>
              <a:buChar char="§"/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95192" y="116632"/>
            <a:ext cx="8448175" cy="592654"/>
          </a:xfrm>
          <a:solidFill>
            <a:srgbClr val="3A9DB8"/>
          </a:solidFill>
          <a:effectLst>
            <a:outerShdw blurRad="50800" dist="50800" dir="5400000" algn="ctr" rotWithShape="0">
              <a:schemeClr val="accent1">
                <a:lumMod val="20000"/>
                <a:lumOff val="80000"/>
              </a:schemeClr>
            </a:outerShdw>
          </a:effectLst>
        </p:spPr>
        <p:txBody>
          <a:bodyPr>
            <a:noAutofit/>
          </a:bodyPr>
          <a:lstStyle>
            <a:lvl1pPr marL="360000" algn="l">
              <a:defRPr sz="3200">
                <a:solidFill>
                  <a:schemeClr val="bg1"/>
                </a:solidFill>
              </a:defRPr>
            </a:lvl1pPr>
          </a:lstStyle>
          <a:p>
            <a:r>
              <a:rPr lang="de-DE" smtClean="0"/>
              <a:t>Titelmasterformat durch Klicken bearbeiten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8383371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7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eck 4"/>
          <p:cNvSpPr/>
          <p:nvPr userDrawn="1"/>
        </p:nvSpPr>
        <p:spPr>
          <a:xfrm>
            <a:off x="250825" y="115888"/>
            <a:ext cx="8593138" cy="6494462"/>
          </a:xfrm>
          <a:prstGeom prst="rect">
            <a:avLst/>
          </a:prstGeom>
          <a:noFill/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DE" dirty="0"/>
          </a:p>
        </p:txBody>
      </p:sp>
      <p:pic>
        <p:nvPicPr>
          <p:cNvPr id="6" name="Picture 3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115888"/>
            <a:ext cx="149225" cy="595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888" y="6205538"/>
            <a:ext cx="2701925" cy="404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Bildplatzhalter 9"/>
          <p:cNvSpPr>
            <a:spLocks noGrp="1"/>
          </p:cNvSpPr>
          <p:nvPr>
            <p:ph type="pic" sz="quarter" idx="13"/>
          </p:nvPr>
        </p:nvSpPr>
        <p:spPr>
          <a:xfrm>
            <a:off x="251521" y="692696"/>
            <a:ext cx="3528317" cy="5917909"/>
          </a:xfrm>
        </p:spPr>
        <p:txBody>
          <a:bodyPr rtlCol="0">
            <a:normAutofit/>
          </a:bodyPr>
          <a:lstStyle/>
          <a:p>
            <a:pPr lvl="0"/>
            <a:endParaRPr lang="de-DE" noProof="0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851920" y="1124744"/>
            <a:ext cx="4834880" cy="5001419"/>
          </a:xfrm>
        </p:spPr>
        <p:txBody>
          <a:bodyPr>
            <a:normAutofit/>
          </a:bodyPr>
          <a:lstStyle>
            <a:lvl1pPr marL="342900" indent="-342900">
              <a:buClr>
                <a:srgbClr val="C00000"/>
              </a:buClr>
              <a:buFont typeface="Wingdings" pitchFamily="2" charset="2"/>
              <a:buChar char="§"/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95192" y="116632"/>
            <a:ext cx="8448175" cy="592654"/>
          </a:xfrm>
          <a:solidFill>
            <a:srgbClr val="3A9DB8"/>
          </a:solidFill>
          <a:effectLst>
            <a:outerShdw blurRad="50800" dist="50800" dir="5400000" algn="ctr" rotWithShape="0">
              <a:schemeClr val="accent1">
                <a:lumMod val="20000"/>
                <a:lumOff val="80000"/>
              </a:schemeClr>
            </a:outerShdw>
          </a:effectLst>
        </p:spPr>
        <p:txBody>
          <a:bodyPr>
            <a:noAutofit/>
          </a:bodyPr>
          <a:lstStyle>
            <a:lvl1pPr marL="360000" algn="l">
              <a:defRPr sz="3200">
                <a:solidFill>
                  <a:schemeClr val="bg1"/>
                </a:solidFill>
              </a:defRPr>
            </a:lvl1pPr>
          </a:lstStyle>
          <a:p>
            <a:r>
              <a:rPr lang="de-DE" smtClean="0"/>
              <a:t>Titelmasterformat durch Klicken bearbeiten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5931627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8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eck 4"/>
          <p:cNvSpPr/>
          <p:nvPr userDrawn="1"/>
        </p:nvSpPr>
        <p:spPr>
          <a:xfrm>
            <a:off x="250825" y="115888"/>
            <a:ext cx="8593138" cy="6494462"/>
          </a:xfrm>
          <a:prstGeom prst="rect">
            <a:avLst/>
          </a:prstGeom>
          <a:noFill/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DE" dirty="0"/>
          </a:p>
        </p:txBody>
      </p:sp>
      <p:pic>
        <p:nvPicPr>
          <p:cNvPr id="6" name="Picture 3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115888"/>
            <a:ext cx="149225" cy="595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888" y="6205538"/>
            <a:ext cx="2701925" cy="404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Bildplatzhalter 9"/>
          <p:cNvSpPr>
            <a:spLocks noGrp="1"/>
          </p:cNvSpPr>
          <p:nvPr>
            <p:ph type="pic" sz="quarter" idx="13"/>
          </p:nvPr>
        </p:nvSpPr>
        <p:spPr>
          <a:xfrm>
            <a:off x="251521" y="692696"/>
            <a:ext cx="3528317" cy="5917909"/>
          </a:xfrm>
        </p:spPr>
        <p:txBody>
          <a:bodyPr rtlCol="0">
            <a:normAutofit/>
          </a:bodyPr>
          <a:lstStyle/>
          <a:p>
            <a:pPr lvl="0"/>
            <a:endParaRPr lang="de-DE" noProof="0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851920" y="1124744"/>
            <a:ext cx="4834880" cy="5001419"/>
          </a:xfrm>
        </p:spPr>
        <p:txBody>
          <a:bodyPr>
            <a:normAutofit/>
          </a:bodyPr>
          <a:lstStyle>
            <a:lvl1pPr marL="342900" indent="-342900">
              <a:buClr>
                <a:srgbClr val="C00000"/>
              </a:buClr>
              <a:buFont typeface="Wingdings" pitchFamily="2" charset="2"/>
              <a:buChar char="§"/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95192" y="116632"/>
            <a:ext cx="8448175" cy="592654"/>
          </a:xfrm>
          <a:solidFill>
            <a:srgbClr val="3A9DB8"/>
          </a:solidFill>
          <a:effectLst>
            <a:outerShdw blurRad="50800" dist="50800" dir="5400000" algn="ctr" rotWithShape="0">
              <a:schemeClr val="accent1">
                <a:lumMod val="20000"/>
                <a:lumOff val="80000"/>
              </a:schemeClr>
            </a:outerShdw>
          </a:effectLst>
        </p:spPr>
        <p:txBody>
          <a:bodyPr>
            <a:noAutofit/>
          </a:bodyPr>
          <a:lstStyle>
            <a:lvl1pPr marL="360000" algn="l">
              <a:defRPr sz="3200">
                <a:solidFill>
                  <a:schemeClr val="bg1"/>
                </a:solidFill>
              </a:defRPr>
            </a:lvl1pPr>
          </a:lstStyle>
          <a:p>
            <a:r>
              <a:rPr lang="de-DE" smtClean="0"/>
              <a:t>Titelmasterformat durch Klicken bearbeiten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8319879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C16661-11F4-4EE8-BCD5-7CF9C985D7E5}" type="datetimeFigureOut">
              <a:rPr lang="de-DE"/>
              <a:pPr>
                <a:defRPr/>
              </a:pPr>
              <a:t>21.05.2014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8792D9-DB09-4C85-842A-A79C35439C92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0412209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9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eck 4"/>
          <p:cNvSpPr/>
          <p:nvPr userDrawn="1"/>
        </p:nvSpPr>
        <p:spPr>
          <a:xfrm>
            <a:off x="250825" y="115888"/>
            <a:ext cx="8593138" cy="6494462"/>
          </a:xfrm>
          <a:prstGeom prst="rect">
            <a:avLst/>
          </a:prstGeom>
          <a:noFill/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DE" dirty="0"/>
          </a:p>
        </p:txBody>
      </p:sp>
      <p:pic>
        <p:nvPicPr>
          <p:cNvPr id="6" name="Picture 3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115888"/>
            <a:ext cx="149225" cy="595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888" y="6205538"/>
            <a:ext cx="2701925" cy="404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Bildplatzhalter 9"/>
          <p:cNvSpPr>
            <a:spLocks noGrp="1"/>
          </p:cNvSpPr>
          <p:nvPr>
            <p:ph type="pic" sz="quarter" idx="13"/>
          </p:nvPr>
        </p:nvSpPr>
        <p:spPr>
          <a:xfrm>
            <a:off x="251521" y="692696"/>
            <a:ext cx="3528317" cy="5917909"/>
          </a:xfrm>
        </p:spPr>
        <p:txBody>
          <a:bodyPr rtlCol="0">
            <a:normAutofit/>
          </a:bodyPr>
          <a:lstStyle/>
          <a:p>
            <a:pPr lvl="0"/>
            <a:endParaRPr lang="de-DE" noProof="0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851920" y="1124744"/>
            <a:ext cx="4834880" cy="5001419"/>
          </a:xfrm>
        </p:spPr>
        <p:txBody>
          <a:bodyPr>
            <a:normAutofit/>
          </a:bodyPr>
          <a:lstStyle>
            <a:lvl1pPr marL="342900" indent="-342900">
              <a:buClr>
                <a:srgbClr val="C00000"/>
              </a:buClr>
              <a:buFont typeface="Wingdings" pitchFamily="2" charset="2"/>
              <a:buChar char="§"/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95192" y="116632"/>
            <a:ext cx="8448175" cy="592654"/>
          </a:xfrm>
          <a:solidFill>
            <a:srgbClr val="3A9DB8"/>
          </a:solidFill>
          <a:effectLst>
            <a:outerShdw blurRad="50800" dist="50800" dir="5400000" algn="ctr" rotWithShape="0">
              <a:schemeClr val="accent1">
                <a:lumMod val="20000"/>
                <a:lumOff val="80000"/>
              </a:schemeClr>
            </a:outerShdw>
          </a:effectLst>
        </p:spPr>
        <p:txBody>
          <a:bodyPr>
            <a:noAutofit/>
          </a:bodyPr>
          <a:lstStyle>
            <a:lvl1pPr marL="360000" algn="l">
              <a:defRPr sz="3200">
                <a:solidFill>
                  <a:schemeClr val="bg1"/>
                </a:solidFill>
              </a:defRPr>
            </a:lvl1pPr>
          </a:lstStyle>
          <a:p>
            <a:r>
              <a:rPr lang="de-DE" smtClean="0"/>
              <a:t>Titelmasterformat durch Klicken bearbeiten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9719510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0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eck 4"/>
          <p:cNvSpPr/>
          <p:nvPr userDrawn="1"/>
        </p:nvSpPr>
        <p:spPr>
          <a:xfrm>
            <a:off x="250825" y="115888"/>
            <a:ext cx="8593138" cy="6494462"/>
          </a:xfrm>
          <a:prstGeom prst="rect">
            <a:avLst/>
          </a:prstGeom>
          <a:noFill/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DE" dirty="0"/>
          </a:p>
        </p:txBody>
      </p:sp>
      <p:pic>
        <p:nvPicPr>
          <p:cNvPr id="6" name="Picture 3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115888"/>
            <a:ext cx="149225" cy="595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888" y="6205538"/>
            <a:ext cx="2701925" cy="404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Bildplatzhalter 9"/>
          <p:cNvSpPr>
            <a:spLocks noGrp="1"/>
          </p:cNvSpPr>
          <p:nvPr>
            <p:ph type="pic" sz="quarter" idx="13"/>
          </p:nvPr>
        </p:nvSpPr>
        <p:spPr>
          <a:xfrm>
            <a:off x="251521" y="692696"/>
            <a:ext cx="3528317" cy="5917909"/>
          </a:xfrm>
        </p:spPr>
        <p:txBody>
          <a:bodyPr rtlCol="0">
            <a:normAutofit/>
          </a:bodyPr>
          <a:lstStyle/>
          <a:p>
            <a:pPr lvl="0"/>
            <a:endParaRPr lang="de-DE" noProof="0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851920" y="1124744"/>
            <a:ext cx="4834880" cy="5001419"/>
          </a:xfrm>
        </p:spPr>
        <p:txBody>
          <a:bodyPr>
            <a:normAutofit/>
          </a:bodyPr>
          <a:lstStyle>
            <a:lvl1pPr marL="342900" indent="-342900">
              <a:buClr>
                <a:srgbClr val="C00000"/>
              </a:buClr>
              <a:buFont typeface="Wingdings" pitchFamily="2" charset="2"/>
              <a:buChar char="§"/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95192" y="116632"/>
            <a:ext cx="8448175" cy="592654"/>
          </a:xfrm>
          <a:solidFill>
            <a:srgbClr val="3A9DB8"/>
          </a:solidFill>
          <a:effectLst>
            <a:outerShdw blurRad="50800" dist="50800" dir="5400000" algn="ctr" rotWithShape="0">
              <a:schemeClr val="accent1">
                <a:lumMod val="20000"/>
                <a:lumOff val="80000"/>
              </a:schemeClr>
            </a:outerShdw>
          </a:effectLst>
        </p:spPr>
        <p:txBody>
          <a:bodyPr>
            <a:noAutofit/>
          </a:bodyPr>
          <a:lstStyle>
            <a:lvl1pPr marL="360000" algn="l">
              <a:defRPr sz="3200">
                <a:solidFill>
                  <a:schemeClr val="bg1"/>
                </a:solidFill>
              </a:defRPr>
            </a:lvl1pPr>
          </a:lstStyle>
          <a:p>
            <a:r>
              <a:rPr lang="de-DE" smtClean="0"/>
              <a:t>Titelmasterformat durch Klicken bearbeiten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1660700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1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eck 4"/>
          <p:cNvSpPr/>
          <p:nvPr userDrawn="1"/>
        </p:nvSpPr>
        <p:spPr>
          <a:xfrm>
            <a:off x="250825" y="115888"/>
            <a:ext cx="8593138" cy="6494462"/>
          </a:xfrm>
          <a:prstGeom prst="rect">
            <a:avLst/>
          </a:prstGeom>
          <a:noFill/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DE" dirty="0"/>
          </a:p>
        </p:txBody>
      </p:sp>
      <p:pic>
        <p:nvPicPr>
          <p:cNvPr id="6" name="Picture 3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115888"/>
            <a:ext cx="149225" cy="595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888" y="6205538"/>
            <a:ext cx="2701925" cy="404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Bildplatzhalter 9"/>
          <p:cNvSpPr>
            <a:spLocks noGrp="1"/>
          </p:cNvSpPr>
          <p:nvPr>
            <p:ph type="pic" sz="quarter" idx="13"/>
          </p:nvPr>
        </p:nvSpPr>
        <p:spPr>
          <a:xfrm>
            <a:off x="251521" y="692696"/>
            <a:ext cx="3528317" cy="5917909"/>
          </a:xfrm>
        </p:spPr>
        <p:txBody>
          <a:bodyPr rtlCol="0">
            <a:normAutofit/>
          </a:bodyPr>
          <a:lstStyle/>
          <a:p>
            <a:pPr lvl="0"/>
            <a:endParaRPr lang="de-DE" noProof="0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851920" y="1124744"/>
            <a:ext cx="4834880" cy="5001419"/>
          </a:xfrm>
        </p:spPr>
        <p:txBody>
          <a:bodyPr>
            <a:normAutofit/>
          </a:bodyPr>
          <a:lstStyle>
            <a:lvl1pPr marL="342900" indent="-342900">
              <a:buClr>
                <a:srgbClr val="C00000"/>
              </a:buClr>
              <a:buFont typeface="Wingdings" pitchFamily="2" charset="2"/>
              <a:buChar char="§"/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95192" y="116632"/>
            <a:ext cx="8448175" cy="592654"/>
          </a:xfrm>
          <a:solidFill>
            <a:srgbClr val="3A9DB8"/>
          </a:solidFill>
          <a:effectLst>
            <a:outerShdw blurRad="50800" dist="50800" dir="5400000" algn="ctr" rotWithShape="0">
              <a:schemeClr val="accent1">
                <a:lumMod val="20000"/>
                <a:lumOff val="80000"/>
              </a:schemeClr>
            </a:outerShdw>
          </a:effectLst>
        </p:spPr>
        <p:txBody>
          <a:bodyPr>
            <a:noAutofit/>
          </a:bodyPr>
          <a:lstStyle>
            <a:lvl1pPr marL="360000" algn="l">
              <a:defRPr sz="3200">
                <a:solidFill>
                  <a:schemeClr val="bg1"/>
                </a:solidFill>
              </a:defRPr>
            </a:lvl1pPr>
          </a:lstStyle>
          <a:p>
            <a:r>
              <a:rPr lang="de-DE" smtClean="0"/>
              <a:t>Titelmasterformat durch Klicken bearbeiten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7833956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2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eck 4"/>
          <p:cNvSpPr/>
          <p:nvPr userDrawn="1"/>
        </p:nvSpPr>
        <p:spPr>
          <a:xfrm>
            <a:off x="250825" y="115888"/>
            <a:ext cx="8593138" cy="6494462"/>
          </a:xfrm>
          <a:prstGeom prst="rect">
            <a:avLst/>
          </a:prstGeom>
          <a:noFill/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DE" dirty="0"/>
          </a:p>
        </p:txBody>
      </p:sp>
      <p:pic>
        <p:nvPicPr>
          <p:cNvPr id="6" name="Picture 3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115888"/>
            <a:ext cx="149225" cy="595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888" y="6205538"/>
            <a:ext cx="2701925" cy="404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Bildplatzhalter 9"/>
          <p:cNvSpPr>
            <a:spLocks noGrp="1"/>
          </p:cNvSpPr>
          <p:nvPr>
            <p:ph type="pic" sz="quarter" idx="13"/>
          </p:nvPr>
        </p:nvSpPr>
        <p:spPr>
          <a:xfrm>
            <a:off x="251521" y="692696"/>
            <a:ext cx="3528317" cy="5917909"/>
          </a:xfrm>
        </p:spPr>
        <p:txBody>
          <a:bodyPr rtlCol="0">
            <a:normAutofit/>
          </a:bodyPr>
          <a:lstStyle/>
          <a:p>
            <a:pPr lvl="0"/>
            <a:endParaRPr lang="de-DE" noProof="0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851920" y="1124744"/>
            <a:ext cx="4834880" cy="5001419"/>
          </a:xfrm>
        </p:spPr>
        <p:txBody>
          <a:bodyPr>
            <a:normAutofit/>
          </a:bodyPr>
          <a:lstStyle>
            <a:lvl1pPr marL="342900" indent="-342900">
              <a:buClr>
                <a:srgbClr val="C00000"/>
              </a:buClr>
              <a:buFont typeface="Wingdings" pitchFamily="2" charset="2"/>
              <a:buChar char="§"/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95192" y="116632"/>
            <a:ext cx="8448175" cy="592654"/>
          </a:xfrm>
          <a:solidFill>
            <a:srgbClr val="3A9DB8"/>
          </a:solidFill>
          <a:effectLst>
            <a:outerShdw blurRad="50800" dist="50800" dir="5400000" algn="ctr" rotWithShape="0">
              <a:schemeClr val="accent1">
                <a:lumMod val="20000"/>
                <a:lumOff val="80000"/>
              </a:schemeClr>
            </a:outerShdw>
          </a:effectLst>
        </p:spPr>
        <p:txBody>
          <a:bodyPr>
            <a:noAutofit/>
          </a:bodyPr>
          <a:lstStyle>
            <a:lvl1pPr marL="360000" algn="l">
              <a:defRPr sz="3200">
                <a:solidFill>
                  <a:schemeClr val="bg1"/>
                </a:solidFill>
              </a:defRPr>
            </a:lvl1pPr>
          </a:lstStyle>
          <a:p>
            <a:r>
              <a:rPr lang="de-DE" smtClean="0"/>
              <a:t>Titelmasterformat durch Klicken bearbeiten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22270699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3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eck 4"/>
          <p:cNvSpPr/>
          <p:nvPr userDrawn="1"/>
        </p:nvSpPr>
        <p:spPr>
          <a:xfrm>
            <a:off x="250825" y="115888"/>
            <a:ext cx="8593138" cy="6494462"/>
          </a:xfrm>
          <a:prstGeom prst="rect">
            <a:avLst/>
          </a:prstGeom>
          <a:noFill/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DE" dirty="0"/>
          </a:p>
        </p:txBody>
      </p:sp>
      <p:pic>
        <p:nvPicPr>
          <p:cNvPr id="6" name="Picture 3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115888"/>
            <a:ext cx="149225" cy="595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888" y="6205538"/>
            <a:ext cx="2701925" cy="404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Bildplatzhalter 9"/>
          <p:cNvSpPr>
            <a:spLocks noGrp="1"/>
          </p:cNvSpPr>
          <p:nvPr>
            <p:ph type="pic" sz="quarter" idx="13"/>
          </p:nvPr>
        </p:nvSpPr>
        <p:spPr>
          <a:xfrm>
            <a:off x="251521" y="692696"/>
            <a:ext cx="3528317" cy="5917909"/>
          </a:xfrm>
        </p:spPr>
        <p:txBody>
          <a:bodyPr rtlCol="0">
            <a:normAutofit/>
          </a:bodyPr>
          <a:lstStyle/>
          <a:p>
            <a:pPr lvl="0"/>
            <a:endParaRPr lang="de-DE" noProof="0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851920" y="1124744"/>
            <a:ext cx="4834880" cy="5001419"/>
          </a:xfrm>
        </p:spPr>
        <p:txBody>
          <a:bodyPr>
            <a:normAutofit/>
          </a:bodyPr>
          <a:lstStyle>
            <a:lvl1pPr marL="342900" indent="-342900">
              <a:buClr>
                <a:srgbClr val="C00000"/>
              </a:buClr>
              <a:buFont typeface="Wingdings" pitchFamily="2" charset="2"/>
              <a:buChar char="§"/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95192" y="116632"/>
            <a:ext cx="8448175" cy="592654"/>
          </a:xfrm>
          <a:solidFill>
            <a:srgbClr val="3A9DB8"/>
          </a:solidFill>
          <a:effectLst>
            <a:outerShdw blurRad="50800" dist="50800" dir="5400000" algn="ctr" rotWithShape="0">
              <a:schemeClr val="accent1">
                <a:lumMod val="20000"/>
                <a:lumOff val="80000"/>
              </a:schemeClr>
            </a:outerShdw>
          </a:effectLst>
        </p:spPr>
        <p:txBody>
          <a:bodyPr>
            <a:noAutofit/>
          </a:bodyPr>
          <a:lstStyle>
            <a:lvl1pPr marL="360000" algn="l">
              <a:defRPr sz="3200">
                <a:solidFill>
                  <a:schemeClr val="bg1"/>
                </a:solidFill>
              </a:defRPr>
            </a:lvl1pPr>
          </a:lstStyle>
          <a:p>
            <a:r>
              <a:rPr lang="de-DE" smtClean="0"/>
              <a:t>Titelmasterformat durch Klicken bearbeiten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7160441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4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eck 4"/>
          <p:cNvSpPr/>
          <p:nvPr userDrawn="1"/>
        </p:nvSpPr>
        <p:spPr>
          <a:xfrm>
            <a:off x="250825" y="115888"/>
            <a:ext cx="8593138" cy="6494462"/>
          </a:xfrm>
          <a:prstGeom prst="rect">
            <a:avLst/>
          </a:prstGeom>
          <a:noFill/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DE" dirty="0"/>
          </a:p>
        </p:txBody>
      </p:sp>
      <p:pic>
        <p:nvPicPr>
          <p:cNvPr id="6" name="Picture 3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115888"/>
            <a:ext cx="149225" cy="595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888" y="6205538"/>
            <a:ext cx="2701925" cy="404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Bildplatzhalter 9"/>
          <p:cNvSpPr>
            <a:spLocks noGrp="1"/>
          </p:cNvSpPr>
          <p:nvPr>
            <p:ph type="pic" sz="quarter" idx="13"/>
          </p:nvPr>
        </p:nvSpPr>
        <p:spPr>
          <a:xfrm>
            <a:off x="251521" y="692696"/>
            <a:ext cx="3528317" cy="5917909"/>
          </a:xfrm>
        </p:spPr>
        <p:txBody>
          <a:bodyPr rtlCol="0">
            <a:normAutofit/>
          </a:bodyPr>
          <a:lstStyle/>
          <a:p>
            <a:pPr lvl="0"/>
            <a:endParaRPr lang="de-DE" noProof="0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851920" y="1124744"/>
            <a:ext cx="4834880" cy="5001419"/>
          </a:xfrm>
        </p:spPr>
        <p:txBody>
          <a:bodyPr>
            <a:normAutofit/>
          </a:bodyPr>
          <a:lstStyle>
            <a:lvl1pPr marL="342900" indent="-342900">
              <a:buClr>
                <a:srgbClr val="C00000"/>
              </a:buClr>
              <a:buFont typeface="Wingdings" pitchFamily="2" charset="2"/>
              <a:buChar char="§"/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95192" y="116632"/>
            <a:ext cx="8448175" cy="592654"/>
          </a:xfrm>
          <a:solidFill>
            <a:srgbClr val="3A9DB8"/>
          </a:solidFill>
          <a:effectLst>
            <a:outerShdw blurRad="50800" dist="50800" dir="5400000" algn="ctr" rotWithShape="0">
              <a:schemeClr val="accent1">
                <a:lumMod val="20000"/>
                <a:lumOff val="80000"/>
              </a:schemeClr>
            </a:outerShdw>
          </a:effectLst>
        </p:spPr>
        <p:txBody>
          <a:bodyPr>
            <a:noAutofit/>
          </a:bodyPr>
          <a:lstStyle>
            <a:lvl1pPr marL="360000" algn="l">
              <a:defRPr sz="3200">
                <a:solidFill>
                  <a:schemeClr val="bg1"/>
                </a:solidFill>
              </a:defRPr>
            </a:lvl1pPr>
          </a:lstStyle>
          <a:p>
            <a:r>
              <a:rPr lang="de-DE" smtClean="0"/>
              <a:t>Titelmasterformat durch Klicken bearbeiten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7937081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5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eck 4"/>
          <p:cNvSpPr/>
          <p:nvPr userDrawn="1"/>
        </p:nvSpPr>
        <p:spPr>
          <a:xfrm>
            <a:off x="250825" y="115888"/>
            <a:ext cx="8593138" cy="6494462"/>
          </a:xfrm>
          <a:prstGeom prst="rect">
            <a:avLst/>
          </a:prstGeom>
          <a:noFill/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DE" dirty="0"/>
          </a:p>
        </p:txBody>
      </p:sp>
      <p:pic>
        <p:nvPicPr>
          <p:cNvPr id="6" name="Picture 3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115888"/>
            <a:ext cx="149225" cy="595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888" y="6205538"/>
            <a:ext cx="2701925" cy="404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Bildplatzhalter 9"/>
          <p:cNvSpPr>
            <a:spLocks noGrp="1"/>
          </p:cNvSpPr>
          <p:nvPr>
            <p:ph type="pic" sz="quarter" idx="13"/>
          </p:nvPr>
        </p:nvSpPr>
        <p:spPr>
          <a:xfrm>
            <a:off x="251521" y="692696"/>
            <a:ext cx="3528317" cy="5917909"/>
          </a:xfrm>
        </p:spPr>
        <p:txBody>
          <a:bodyPr rtlCol="0">
            <a:normAutofit/>
          </a:bodyPr>
          <a:lstStyle/>
          <a:p>
            <a:pPr lvl="0"/>
            <a:endParaRPr lang="de-DE" noProof="0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851920" y="1124744"/>
            <a:ext cx="4834880" cy="5001419"/>
          </a:xfrm>
        </p:spPr>
        <p:txBody>
          <a:bodyPr>
            <a:normAutofit/>
          </a:bodyPr>
          <a:lstStyle>
            <a:lvl1pPr marL="342900" indent="-342900">
              <a:buClr>
                <a:srgbClr val="C00000"/>
              </a:buClr>
              <a:buFont typeface="Wingdings" pitchFamily="2" charset="2"/>
              <a:buChar char="§"/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95192" y="116632"/>
            <a:ext cx="8448175" cy="592654"/>
          </a:xfrm>
          <a:solidFill>
            <a:srgbClr val="3A9DB8"/>
          </a:solidFill>
          <a:effectLst>
            <a:outerShdw blurRad="50800" dist="50800" dir="5400000" algn="ctr" rotWithShape="0">
              <a:schemeClr val="accent1">
                <a:lumMod val="20000"/>
                <a:lumOff val="80000"/>
              </a:schemeClr>
            </a:outerShdw>
          </a:effectLst>
        </p:spPr>
        <p:txBody>
          <a:bodyPr>
            <a:noAutofit/>
          </a:bodyPr>
          <a:lstStyle>
            <a:lvl1pPr marL="360000" algn="l">
              <a:defRPr sz="3200">
                <a:solidFill>
                  <a:schemeClr val="bg1"/>
                </a:solidFill>
              </a:defRPr>
            </a:lvl1pPr>
          </a:lstStyle>
          <a:p>
            <a:r>
              <a:rPr lang="de-DE" smtClean="0"/>
              <a:t>Titelmasterformat durch Klicken bearbeiten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1905330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6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eck 4"/>
          <p:cNvSpPr/>
          <p:nvPr userDrawn="1"/>
        </p:nvSpPr>
        <p:spPr>
          <a:xfrm>
            <a:off x="250825" y="115888"/>
            <a:ext cx="8593138" cy="6494462"/>
          </a:xfrm>
          <a:prstGeom prst="rect">
            <a:avLst/>
          </a:prstGeom>
          <a:noFill/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DE" dirty="0"/>
          </a:p>
        </p:txBody>
      </p:sp>
      <p:pic>
        <p:nvPicPr>
          <p:cNvPr id="6" name="Picture 3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115888"/>
            <a:ext cx="149225" cy="595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888" y="6205538"/>
            <a:ext cx="2701925" cy="404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Bildplatzhalter 9"/>
          <p:cNvSpPr>
            <a:spLocks noGrp="1"/>
          </p:cNvSpPr>
          <p:nvPr>
            <p:ph type="pic" sz="quarter" idx="13"/>
          </p:nvPr>
        </p:nvSpPr>
        <p:spPr>
          <a:xfrm>
            <a:off x="251521" y="692696"/>
            <a:ext cx="3528317" cy="5917909"/>
          </a:xfrm>
        </p:spPr>
        <p:txBody>
          <a:bodyPr rtlCol="0">
            <a:normAutofit/>
          </a:bodyPr>
          <a:lstStyle/>
          <a:p>
            <a:pPr lvl="0"/>
            <a:endParaRPr lang="de-DE" noProof="0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851920" y="1124744"/>
            <a:ext cx="4834880" cy="5001419"/>
          </a:xfrm>
        </p:spPr>
        <p:txBody>
          <a:bodyPr>
            <a:normAutofit/>
          </a:bodyPr>
          <a:lstStyle>
            <a:lvl1pPr marL="342900" indent="-342900">
              <a:buClr>
                <a:srgbClr val="C00000"/>
              </a:buClr>
              <a:buFont typeface="Wingdings" pitchFamily="2" charset="2"/>
              <a:buChar char="§"/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95192" y="116632"/>
            <a:ext cx="8448175" cy="592654"/>
          </a:xfrm>
          <a:solidFill>
            <a:srgbClr val="3A9DB8"/>
          </a:solidFill>
          <a:effectLst>
            <a:outerShdw blurRad="50800" dist="50800" dir="5400000" algn="ctr" rotWithShape="0">
              <a:schemeClr val="accent1">
                <a:lumMod val="20000"/>
                <a:lumOff val="80000"/>
              </a:schemeClr>
            </a:outerShdw>
          </a:effectLst>
        </p:spPr>
        <p:txBody>
          <a:bodyPr>
            <a:noAutofit/>
          </a:bodyPr>
          <a:lstStyle>
            <a:lvl1pPr marL="360000" algn="l">
              <a:defRPr sz="3200">
                <a:solidFill>
                  <a:schemeClr val="bg1"/>
                </a:solidFill>
              </a:defRPr>
            </a:lvl1pPr>
          </a:lstStyle>
          <a:p>
            <a:r>
              <a:rPr lang="de-DE" smtClean="0"/>
              <a:t>Titelmasterformat durch Klicken bearbeiten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7903314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7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eck 4"/>
          <p:cNvSpPr/>
          <p:nvPr userDrawn="1"/>
        </p:nvSpPr>
        <p:spPr>
          <a:xfrm>
            <a:off x="250825" y="115888"/>
            <a:ext cx="8593138" cy="6494462"/>
          </a:xfrm>
          <a:prstGeom prst="rect">
            <a:avLst/>
          </a:prstGeom>
          <a:noFill/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DE" dirty="0"/>
          </a:p>
        </p:txBody>
      </p:sp>
      <p:pic>
        <p:nvPicPr>
          <p:cNvPr id="6" name="Picture 3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115888"/>
            <a:ext cx="149225" cy="595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888" y="6205538"/>
            <a:ext cx="2701925" cy="404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Bildplatzhalter 9"/>
          <p:cNvSpPr>
            <a:spLocks noGrp="1"/>
          </p:cNvSpPr>
          <p:nvPr>
            <p:ph type="pic" sz="quarter" idx="13"/>
          </p:nvPr>
        </p:nvSpPr>
        <p:spPr>
          <a:xfrm>
            <a:off x="251521" y="692696"/>
            <a:ext cx="3528317" cy="5917909"/>
          </a:xfrm>
        </p:spPr>
        <p:txBody>
          <a:bodyPr rtlCol="0">
            <a:normAutofit/>
          </a:bodyPr>
          <a:lstStyle/>
          <a:p>
            <a:pPr lvl="0"/>
            <a:endParaRPr lang="de-DE" noProof="0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851920" y="1124744"/>
            <a:ext cx="4834880" cy="5001419"/>
          </a:xfrm>
        </p:spPr>
        <p:txBody>
          <a:bodyPr>
            <a:normAutofit/>
          </a:bodyPr>
          <a:lstStyle>
            <a:lvl1pPr marL="342900" indent="-342900">
              <a:buClr>
                <a:srgbClr val="C00000"/>
              </a:buClr>
              <a:buFont typeface="Wingdings" pitchFamily="2" charset="2"/>
              <a:buChar char="§"/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95192" y="116632"/>
            <a:ext cx="8448175" cy="592654"/>
          </a:xfrm>
          <a:solidFill>
            <a:srgbClr val="3A9DB8"/>
          </a:solidFill>
          <a:effectLst>
            <a:outerShdw blurRad="50800" dist="50800" dir="5400000" algn="ctr" rotWithShape="0">
              <a:schemeClr val="accent1">
                <a:lumMod val="20000"/>
                <a:lumOff val="80000"/>
              </a:schemeClr>
            </a:outerShdw>
          </a:effectLst>
        </p:spPr>
        <p:txBody>
          <a:bodyPr>
            <a:noAutofit/>
          </a:bodyPr>
          <a:lstStyle>
            <a:lvl1pPr marL="360000" algn="l">
              <a:defRPr sz="3200">
                <a:solidFill>
                  <a:schemeClr val="bg1"/>
                </a:solidFill>
              </a:defRPr>
            </a:lvl1pPr>
          </a:lstStyle>
          <a:p>
            <a:r>
              <a:rPr lang="de-DE" smtClean="0"/>
              <a:t>Titelmasterformat durch Klicken bearbeiten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4904687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8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eck 4"/>
          <p:cNvSpPr/>
          <p:nvPr userDrawn="1"/>
        </p:nvSpPr>
        <p:spPr>
          <a:xfrm>
            <a:off x="250825" y="115888"/>
            <a:ext cx="8593138" cy="6494462"/>
          </a:xfrm>
          <a:prstGeom prst="rect">
            <a:avLst/>
          </a:prstGeom>
          <a:noFill/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DE" dirty="0"/>
          </a:p>
        </p:txBody>
      </p:sp>
      <p:pic>
        <p:nvPicPr>
          <p:cNvPr id="6" name="Picture 3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115888"/>
            <a:ext cx="149225" cy="595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888" y="6205538"/>
            <a:ext cx="2701925" cy="404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Bildplatzhalter 9"/>
          <p:cNvSpPr>
            <a:spLocks noGrp="1"/>
          </p:cNvSpPr>
          <p:nvPr>
            <p:ph type="pic" sz="quarter" idx="13"/>
          </p:nvPr>
        </p:nvSpPr>
        <p:spPr>
          <a:xfrm>
            <a:off x="251521" y="692696"/>
            <a:ext cx="3528317" cy="5917909"/>
          </a:xfrm>
        </p:spPr>
        <p:txBody>
          <a:bodyPr rtlCol="0">
            <a:normAutofit/>
          </a:bodyPr>
          <a:lstStyle/>
          <a:p>
            <a:pPr lvl="0"/>
            <a:endParaRPr lang="de-DE" noProof="0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851920" y="1124744"/>
            <a:ext cx="4834880" cy="5001419"/>
          </a:xfrm>
        </p:spPr>
        <p:txBody>
          <a:bodyPr>
            <a:normAutofit/>
          </a:bodyPr>
          <a:lstStyle>
            <a:lvl1pPr marL="342900" indent="-342900">
              <a:buClr>
                <a:srgbClr val="C00000"/>
              </a:buClr>
              <a:buFont typeface="Wingdings" pitchFamily="2" charset="2"/>
              <a:buChar char="§"/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95192" y="116632"/>
            <a:ext cx="8448175" cy="592654"/>
          </a:xfrm>
          <a:solidFill>
            <a:srgbClr val="3A9DB8"/>
          </a:solidFill>
          <a:effectLst>
            <a:outerShdw blurRad="50800" dist="50800" dir="5400000" algn="ctr" rotWithShape="0">
              <a:schemeClr val="accent1">
                <a:lumMod val="20000"/>
                <a:lumOff val="80000"/>
              </a:schemeClr>
            </a:outerShdw>
          </a:effectLst>
        </p:spPr>
        <p:txBody>
          <a:bodyPr>
            <a:noAutofit/>
          </a:bodyPr>
          <a:lstStyle>
            <a:lvl1pPr marL="360000" algn="l">
              <a:defRPr sz="3200">
                <a:solidFill>
                  <a:schemeClr val="bg1"/>
                </a:solidFill>
              </a:defRPr>
            </a:lvl1pPr>
          </a:lstStyle>
          <a:p>
            <a:r>
              <a:rPr lang="de-DE" smtClean="0"/>
              <a:t>Titelmasterformat durch Klicken bearbeiten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3340192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5DE294-9628-4145-8FE1-5C21D61A179B}" type="datetimeFigureOut">
              <a:rPr lang="de-DE"/>
              <a:pPr>
                <a:defRPr/>
              </a:pPr>
              <a:t>21.05.2014</a:t>
            </a:fld>
            <a:endParaRPr lang="de-DE" dirty="0"/>
          </a:p>
        </p:txBody>
      </p:sp>
      <p:sp>
        <p:nvSpPr>
          <p:cNvPr id="6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A9062D-CD4C-4476-8DC0-6C9E1BC370A9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856834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9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eck 4"/>
          <p:cNvSpPr/>
          <p:nvPr userDrawn="1"/>
        </p:nvSpPr>
        <p:spPr>
          <a:xfrm>
            <a:off x="250825" y="115888"/>
            <a:ext cx="8593138" cy="6494462"/>
          </a:xfrm>
          <a:prstGeom prst="rect">
            <a:avLst/>
          </a:prstGeom>
          <a:noFill/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DE" dirty="0"/>
          </a:p>
        </p:txBody>
      </p:sp>
      <p:pic>
        <p:nvPicPr>
          <p:cNvPr id="6" name="Picture 3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115888"/>
            <a:ext cx="149225" cy="595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888" y="6205538"/>
            <a:ext cx="2701925" cy="404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Bildplatzhalter 9"/>
          <p:cNvSpPr>
            <a:spLocks noGrp="1"/>
          </p:cNvSpPr>
          <p:nvPr>
            <p:ph type="pic" sz="quarter" idx="13"/>
          </p:nvPr>
        </p:nvSpPr>
        <p:spPr>
          <a:xfrm>
            <a:off x="251521" y="692696"/>
            <a:ext cx="3528317" cy="5917909"/>
          </a:xfrm>
        </p:spPr>
        <p:txBody>
          <a:bodyPr rtlCol="0">
            <a:normAutofit/>
          </a:bodyPr>
          <a:lstStyle/>
          <a:p>
            <a:pPr lvl="0"/>
            <a:endParaRPr lang="de-DE" noProof="0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851920" y="1124744"/>
            <a:ext cx="4834880" cy="5001419"/>
          </a:xfrm>
        </p:spPr>
        <p:txBody>
          <a:bodyPr>
            <a:normAutofit/>
          </a:bodyPr>
          <a:lstStyle>
            <a:lvl1pPr marL="342900" indent="-342900">
              <a:buClr>
                <a:srgbClr val="C00000"/>
              </a:buClr>
              <a:buFont typeface="Wingdings" pitchFamily="2" charset="2"/>
              <a:buChar char="§"/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95192" y="116632"/>
            <a:ext cx="8448175" cy="592654"/>
          </a:xfrm>
          <a:solidFill>
            <a:srgbClr val="3A9DB8"/>
          </a:solidFill>
          <a:effectLst>
            <a:outerShdw blurRad="50800" dist="50800" dir="5400000" algn="ctr" rotWithShape="0">
              <a:schemeClr val="accent1">
                <a:lumMod val="20000"/>
                <a:lumOff val="80000"/>
              </a:schemeClr>
            </a:outerShdw>
          </a:effectLst>
        </p:spPr>
        <p:txBody>
          <a:bodyPr>
            <a:noAutofit/>
          </a:bodyPr>
          <a:lstStyle>
            <a:lvl1pPr marL="360000" algn="l">
              <a:defRPr sz="3200">
                <a:solidFill>
                  <a:schemeClr val="bg1"/>
                </a:solidFill>
              </a:defRPr>
            </a:lvl1pPr>
          </a:lstStyle>
          <a:p>
            <a:r>
              <a:rPr lang="de-DE" smtClean="0"/>
              <a:t>Titelmasterformat durch Klicken bearbeiten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33479891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0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eck 4"/>
          <p:cNvSpPr/>
          <p:nvPr userDrawn="1"/>
        </p:nvSpPr>
        <p:spPr>
          <a:xfrm>
            <a:off x="250825" y="115888"/>
            <a:ext cx="8593138" cy="6494462"/>
          </a:xfrm>
          <a:prstGeom prst="rect">
            <a:avLst/>
          </a:prstGeom>
          <a:noFill/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DE" dirty="0"/>
          </a:p>
        </p:txBody>
      </p:sp>
      <p:pic>
        <p:nvPicPr>
          <p:cNvPr id="6" name="Picture 3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115888"/>
            <a:ext cx="149225" cy="595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888" y="6205538"/>
            <a:ext cx="2701925" cy="404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Bildplatzhalter 9"/>
          <p:cNvSpPr>
            <a:spLocks noGrp="1"/>
          </p:cNvSpPr>
          <p:nvPr>
            <p:ph type="pic" sz="quarter" idx="13"/>
          </p:nvPr>
        </p:nvSpPr>
        <p:spPr>
          <a:xfrm>
            <a:off x="251521" y="692696"/>
            <a:ext cx="3528317" cy="5917909"/>
          </a:xfrm>
        </p:spPr>
        <p:txBody>
          <a:bodyPr rtlCol="0">
            <a:normAutofit/>
          </a:bodyPr>
          <a:lstStyle/>
          <a:p>
            <a:pPr lvl="0"/>
            <a:endParaRPr lang="de-DE" noProof="0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851920" y="1124744"/>
            <a:ext cx="4834880" cy="5001419"/>
          </a:xfrm>
        </p:spPr>
        <p:txBody>
          <a:bodyPr>
            <a:normAutofit/>
          </a:bodyPr>
          <a:lstStyle>
            <a:lvl1pPr marL="342900" indent="-342900">
              <a:buClr>
                <a:srgbClr val="C00000"/>
              </a:buClr>
              <a:buFont typeface="Wingdings" pitchFamily="2" charset="2"/>
              <a:buChar char="§"/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95192" y="116632"/>
            <a:ext cx="8448175" cy="592654"/>
          </a:xfrm>
          <a:solidFill>
            <a:srgbClr val="3A9DB8"/>
          </a:solidFill>
          <a:effectLst>
            <a:outerShdw blurRad="50800" dist="50800" dir="5400000" algn="ctr" rotWithShape="0">
              <a:schemeClr val="accent1">
                <a:lumMod val="20000"/>
                <a:lumOff val="80000"/>
              </a:schemeClr>
            </a:outerShdw>
          </a:effectLst>
        </p:spPr>
        <p:txBody>
          <a:bodyPr>
            <a:noAutofit/>
          </a:bodyPr>
          <a:lstStyle>
            <a:lvl1pPr marL="360000" algn="l">
              <a:defRPr sz="3200">
                <a:solidFill>
                  <a:schemeClr val="bg1"/>
                </a:solidFill>
              </a:defRPr>
            </a:lvl1pPr>
          </a:lstStyle>
          <a:p>
            <a:r>
              <a:rPr lang="de-DE" smtClean="0"/>
              <a:t>Titelmasterformat durch Klicken bearbeiten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970700212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1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eck 4"/>
          <p:cNvSpPr/>
          <p:nvPr userDrawn="1"/>
        </p:nvSpPr>
        <p:spPr>
          <a:xfrm>
            <a:off x="250825" y="115888"/>
            <a:ext cx="8593138" cy="6494462"/>
          </a:xfrm>
          <a:prstGeom prst="rect">
            <a:avLst/>
          </a:prstGeom>
          <a:noFill/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DE" dirty="0"/>
          </a:p>
        </p:txBody>
      </p:sp>
      <p:pic>
        <p:nvPicPr>
          <p:cNvPr id="6" name="Picture 3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115888"/>
            <a:ext cx="149225" cy="595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888" y="6205538"/>
            <a:ext cx="2701925" cy="404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Bildplatzhalter 9"/>
          <p:cNvSpPr>
            <a:spLocks noGrp="1"/>
          </p:cNvSpPr>
          <p:nvPr>
            <p:ph type="pic" sz="quarter" idx="13"/>
          </p:nvPr>
        </p:nvSpPr>
        <p:spPr>
          <a:xfrm>
            <a:off x="251521" y="692696"/>
            <a:ext cx="3528317" cy="5917909"/>
          </a:xfrm>
        </p:spPr>
        <p:txBody>
          <a:bodyPr rtlCol="0">
            <a:normAutofit/>
          </a:bodyPr>
          <a:lstStyle/>
          <a:p>
            <a:pPr lvl="0"/>
            <a:endParaRPr lang="de-DE" noProof="0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851920" y="1124744"/>
            <a:ext cx="4834880" cy="5001419"/>
          </a:xfrm>
        </p:spPr>
        <p:txBody>
          <a:bodyPr>
            <a:normAutofit/>
          </a:bodyPr>
          <a:lstStyle>
            <a:lvl1pPr marL="342900" indent="-342900">
              <a:buClr>
                <a:srgbClr val="C00000"/>
              </a:buClr>
              <a:buFont typeface="Wingdings" pitchFamily="2" charset="2"/>
              <a:buChar char="§"/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95192" y="116632"/>
            <a:ext cx="8448175" cy="592654"/>
          </a:xfrm>
          <a:solidFill>
            <a:srgbClr val="3A9DB8"/>
          </a:solidFill>
          <a:effectLst>
            <a:outerShdw blurRad="50800" dist="50800" dir="5400000" algn="ctr" rotWithShape="0">
              <a:schemeClr val="accent1">
                <a:lumMod val="20000"/>
                <a:lumOff val="80000"/>
              </a:schemeClr>
            </a:outerShdw>
          </a:effectLst>
        </p:spPr>
        <p:txBody>
          <a:bodyPr>
            <a:noAutofit/>
          </a:bodyPr>
          <a:lstStyle>
            <a:lvl1pPr marL="360000" algn="l">
              <a:defRPr sz="3200">
                <a:solidFill>
                  <a:schemeClr val="bg1"/>
                </a:solidFill>
              </a:defRPr>
            </a:lvl1pPr>
          </a:lstStyle>
          <a:p>
            <a:r>
              <a:rPr lang="de-DE" smtClean="0"/>
              <a:t>Titelmasterformat durch Klicken bearbeiten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346324504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3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eck 4"/>
          <p:cNvSpPr/>
          <p:nvPr userDrawn="1"/>
        </p:nvSpPr>
        <p:spPr>
          <a:xfrm>
            <a:off x="250825" y="115888"/>
            <a:ext cx="8593138" cy="6494462"/>
          </a:xfrm>
          <a:prstGeom prst="rect">
            <a:avLst/>
          </a:prstGeom>
          <a:noFill/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DE" dirty="0"/>
          </a:p>
        </p:txBody>
      </p:sp>
      <p:pic>
        <p:nvPicPr>
          <p:cNvPr id="6" name="Picture 3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115888"/>
            <a:ext cx="149225" cy="595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888" y="6205538"/>
            <a:ext cx="2701925" cy="404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Bildplatzhalter 9"/>
          <p:cNvSpPr>
            <a:spLocks noGrp="1"/>
          </p:cNvSpPr>
          <p:nvPr>
            <p:ph type="pic" sz="quarter" idx="13"/>
          </p:nvPr>
        </p:nvSpPr>
        <p:spPr>
          <a:xfrm>
            <a:off x="251521" y="692696"/>
            <a:ext cx="3528317" cy="5917909"/>
          </a:xfrm>
        </p:spPr>
        <p:txBody>
          <a:bodyPr rtlCol="0">
            <a:normAutofit/>
          </a:bodyPr>
          <a:lstStyle/>
          <a:p>
            <a:pPr lvl="0"/>
            <a:endParaRPr lang="de-DE" noProof="0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851920" y="1124744"/>
            <a:ext cx="4834880" cy="5001419"/>
          </a:xfrm>
        </p:spPr>
        <p:txBody>
          <a:bodyPr>
            <a:normAutofit/>
          </a:bodyPr>
          <a:lstStyle>
            <a:lvl1pPr marL="342900" indent="-342900">
              <a:buClr>
                <a:srgbClr val="C00000"/>
              </a:buClr>
              <a:buFont typeface="Wingdings" pitchFamily="2" charset="2"/>
              <a:buChar char="§"/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95192" y="116632"/>
            <a:ext cx="8448175" cy="592654"/>
          </a:xfrm>
          <a:solidFill>
            <a:srgbClr val="3A9DB8"/>
          </a:solidFill>
          <a:effectLst>
            <a:outerShdw blurRad="50800" dist="50800" dir="5400000" algn="ctr" rotWithShape="0">
              <a:schemeClr val="accent1">
                <a:lumMod val="20000"/>
                <a:lumOff val="80000"/>
              </a:schemeClr>
            </a:outerShdw>
          </a:effectLst>
        </p:spPr>
        <p:txBody>
          <a:bodyPr>
            <a:noAutofit/>
          </a:bodyPr>
          <a:lstStyle>
            <a:lvl1pPr marL="360000" algn="l">
              <a:defRPr sz="3200">
                <a:solidFill>
                  <a:schemeClr val="bg1"/>
                </a:solidFill>
              </a:defRPr>
            </a:lvl1pPr>
          </a:lstStyle>
          <a:p>
            <a:r>
              <a:rPr lang="de-DE" smtClean="0"/>
              <a:t>Titelmasterformat durch Klicken bearbeiten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0141916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4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eck 4"/>
          <p:cNvSpPr/>
          <p:nvPr userDrawn="1"/>
        </p:nvSpPr>
        <p:spPr>
          <a:xfrm>
            <a:off x="250825" y="115888"/>
            <a:ext cx="8593138" cy="6494462"/>
          </a:xfrm>
          <a:prstGeom prst="rect">
            <a:avLst/>
          </a:prstGeom>
          <a:noFill/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DE" dirty="0"/>
          </a:p>
        </p:txBody>
      </p:sp>
      <p:pic>
        <p:nvPicPr>
          <p:cNvPr id="6" name="Picture 3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115888"/>
            <a:ext cx="149225" cy="595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888" y="6205538"/>
            <a:ext cx="2701925" cy="404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Bildplatzhalter 9"/>
          <p:cNvSpPr>
            <a:spLocks noGrp="1"/>
          </p:cNvSpPr>
          <p:nvPr>
            <p:ph type="pic" sz="quarter" idx="13"/>
          </p:nvPr>
        </p:nvSpPr>
        <p:spPr>
          <a:xfrm>
            <a:off x="251521" y="692696"/>
            <a:ext cx="3528317" cy="5917909"/>
          </a:xfrm>
        </p:spPr>
        <p:txBody>
          <a:bodyPr rtlCol="0">
            <a:normAutofit/>
          </a:bodyPr>
          <a:lstStyle/>
          <a:p>
            <a:pPr lvl="0"/>
            <a:endParaRPr lang="de-DE" noProof="0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851920" y="1124744"/>
            <a:ext cx="4834880" cy="5001419"/>
          </a:xfrm>
        </p:spPr>
        <p:txBody>
          <a:bodyPr>
            <a:normAutofit/>
          </a:bodyPr>
          <a:lstStyle>
            <a:lvl1pPr marL="342900" indent="-342900">
              <a:buClr>
                <a:srgbClr val="C00000"/>
              </a:buClr>
              <a:buFont typeface="Wingdings" pitchFamily="2" charset="2"/>
              <a:buChar char="§"/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95192" y="116632"/>
            <a:ext cx="8448175" cy="592654"/>
          </a:xfrm>
          <a:solidFill>
            <a:srgbClr val="3A9DB8"/>
          </a:solidFill>
          <a:effectLst>
            <a:outerShdw blurRad="50800" dist="50800" dir="5400000" algn="ctr" rotWithShape="0">
              <a:schemeClr val="accent1">
                <a:lumMod val="20000"/>
                <a:lumOff val="80000"/>
              </a:schemeClr>
            </a:outerShdw>
          </a:effectLst>
        </p:spPr>
        <p:txBody>
          <a:bodyPr>
            <a:noAutofit/>
          </a:bodyPr>
          <a:lstStyle>
            <a:lvl1pPr marL="360000" algn="l">
              <a:defRPr sz="3200">
                <a:solidFill>
                  <a:schemeClr val="bg1"/>
                </a:solidFill>
              </a:defRPr>
            </a:lvl1pPr>
          </a:lstStyle>
          <a:p>
            <a:r>
              <a:rPr lang="de-DE" smtClean="0"/>
              <a:t>Titelmasterformat durch Klicken bearbeiten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1923185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5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eck 4"/>
          <p:cNvSpPr/>
          <p:nvPr userDrawn="1"/>
        </p:nvSpPr>
        <p:spPr>
          <a:xfrm>
            <a:off x="250825" y="115888"/>
            <a:ext cx="8593138" cy="6494462"/>
          </a:xfrm>
          <a:prstGeom prst="rect">
            <a:avLst/>
          </a:prstGeom>
          <a:noFill/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DE" dirty="0"/>
          </a:p>
        </p:txBody>
      </p:sp>
      <p:pic>
        <p:nvPicPr>
          <p:cNvPr id="6" name="Picture 3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115888"/>
            <a:ext cx="149225" cy="595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888" y="6205538"/>
            <a:ext cx="2701925" cy="404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Bildplatzhalter 9"/>
          <p:cNvSpPr>
            <a:spLocks noGrp="1"/>
          </p:cNvSpPr>
          <p:nvPr>
            <p:ph type="pic" sz="quarter" idx="13"/>
          </p:nvPr>
        </p:nvSpPr>
        <p:spPr>
          <a:xfrm>
            <a:off x="251521" y="692696"/>
            <a:ext cx="3528317" cy="5917909"/>
          </a:xfrm>
        </p:spPr>
        <p:txBody>
          <a:bodyPr rtlCol="0">
            <a:normAutofit/>
          </a:bodyPr>
          <a:lstStyle/>
          <a:p>
            <a:pPr lvl="0"/>
            <a:endParaRPr lang="de-DE" noProof="0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851920" y="1124744"/>
            <a:ext cx="4834880" cy="5001419"/>
          </a:xfrm>
        </p:spPr>
        <p:txBody>
          <a:bodyPr>
            <a:normAutofit/>
          </a:bodyPr>
          <a:lstStyle>
            <a:lvl1pPr marL="342900" indent="-342900">
              <a:buClr>
                <a:srgbClr val="C00000"/>
              </a:buClr>
              <a:buFont typeface="Wingdings" pitchFamily="2" charset="2"/>
              <a:buChar char="§"/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95192" y="116632"/>
            <a:ext cx="8448175" cy="592654"/>
          </a:xfrm>
          <a:solidFill>
            <a:srgbClr val="3A9DB8"/>
          </a:solidFill>
          <a:effectLst>
            <a:outerShdw blurRad="50800" dist="50800" dir="5400000" algn="ctr" rotWithShape="0">
              <a:schemeClr val="accent1">
                <a:lumMod val="20000"/>
                <a:lumOff val="80000"/>
              </a:schemeClr>
            </a:outerShdw>
          </a:effectLst>
        </p:spPr>
        <p:txBody>
          <a:bodyPr>
            <a:noAutofit/>
          </a:bodyPr>
          <a:lstStyle>
            <a:lvl1pPr marL="360000" algn="l">
              <a:defRPr sz="3200">
                <a:solidFill>
                  <a:schemeClr val="bg1"/>
                </a:solidFill>
              </a:defRPr>
            </a:lvl1pPr>
          </a:lstStyle>
          <a:p>
            <a:r>
              <a:rPr lang="de-DE" smtClean="0"/>
              <a:t>Titelmasterformat durch Klicken bearbeiten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217992825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6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eck 4"/>
          <p:cNvSpPr/>
          <p:nvPr userDrawn="1"/>
        </p:nvSpPr>
        <p:spPr>
          <a:xfrm>
            <a:off x="250825" y="115888"/>
            <a:ext cx="8593138" cy="6494462"/>
          </a:xfrm>
          <a:prstGeom prst="rect">
            <a:avLst/>
          </a:prstGeom>
          <a:noFill/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DE" dirty="0"/>
          </a:p>
        </p:txBody>
      </p:sp>
      <p:pic>
        <p:nvPicPr>
          <p:cNvPr id="6" name="Picture 3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115888"/>
            <a:ext cx="149225" cy="595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888" y="6205538"/>
            <a:ext cx="2701925" cy="404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Bildplatzhalter 9"/>
          <p:cNvSpPr>
            <a:spLocks noGrp="1"/>
          </p:cNvSpPr>
          <p:nvPr>
            <p:ph type="pic" sz="quarter" idx="13"/>
          </p:nvPr>
        </p:nvSpPr>
        <p:spPr>
          <a:xfrm>
            <a:off x="251521" y="692696"/>
            <a:ext cx="3528317" cy="5917909"/>
          </a:xfrm>
        </p:spPr>
        <p:txBody>
          <a:bodyPr rtlCol="0">
            <a:normAutofit/>
          </a:bodyPr>
          <a:lstStyle/>
          <a:p>
            <a:pPr lvl="0"/>
            <a:endParaRPr lang="de-DE" noProof="0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851920" y="1124744"/>
            <a:ext cx="4834880" cy="5001419"/>
          </a:xfrm>
        </p:spPr>
        <p:txBody>
          <a:bodyPr>
            <a:normAutofit/>
          </a:bodyPr>
          <a:lstStyle>
            <a:lvl1pPr marL="342900" indent="-342900">
              <a:buClr>
                <a:srgbClr val="C00000"/>
              </a:buClr>
              <a:buFont typeface="Wingdings" pitchFamily="2" charset="2"/>
              <a:buChar char="§"/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95192" y="116632"/>
            <a:ext cx="8448175" cy="592654"/>
          </a:xfrm>
          <a:solidFill>
            <a:srgbClr val="3A9DB8"/>
          </a:solidFill>
          <a:effectLst>
            <a:outerShdw blurRad="50800" dist="50800" dir="5400000" algn="ctr" rotWithShape="0">
              <a:schemeClr val="accent1">
                <a:lumMod val="20000"/>
                <a:lumOff val="80000"/>
              </a:schemeClr>
            </a:outerShdw>
          </a:effectLst>
        </p:spPr>
        <p:txBody>
          <a:bodyPr>
            <a:noAutofit/>
          </a:bodyPr>
          <a:lstStyle>
            <a:lvl1pPr marL="360000" algn="l">
              <a:defRPr sz="3200">
                <a:solidFill>
                  <a:schemeClr val="bg1"/>
                </a:solidFill>
              </a:defRPr>
            </a:lvl1pPr>
          </a:lstStyle>
          <a:p>
            <a:r>
              <a:rPr lang="de-DE" smtClean="0"/>
              <a:t>Titelmasterformat durch Klicken bearbeiten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693252755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7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eck 4"/>
          <p:cNvSpPr/>
          <p:nvPr userDrawn="1"/>
        </p:nvSpPr>
        <p:spPr>
          <a:xfrm>
            <a:off x="250825" y="115888"/>
            <a:ext cx="8593138" cy="6494462"/>
          </a:xfrm>
          <a:prstGeom prst="rect">
            <a:avLst/>
          </a:prstGeom>
          <a:noFill/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DE" dirty="0"/>
          </a:p>
        </p:txBody>
      </p:sp>
      <p:pic>
        <p:nvPicPr>
          <p:cNvPr id="6" name="Picture 3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115888"/>
            <a:ext cx="149225" cy="595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888" y="6205538"/>
            <a:ext cx="2701925" cy="404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Bildplatzhalter 9"/>
          <p:cNvSpPr>
            <a:spLocks noGrp="1"/>
          </p:cNvSpPr>
          <p:nvPr>
            <p:ph type="pic" sz="quarter" idx="13"/>
          </p:nvPr>
        </p:nvSpPr>
        <p:spPr>
          <a:xfrm>
            <a:off x="251521" y="692696"/>
            <a:ext cx="3528317" cy="5917909"/>
          </a:xfrm>
        </p:spPr>
        <p:txBody>
          <a:bodyPr rtlCol="0">
            <a:normAutofit/>
          </a:bodyPr>
          <a:lstStyle/>
          <a:p>
            <a:pPr lvl="0"/>
            <a:endParaRPr lang="de-DE" noProof="0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851920" y="1124744"/>
            <a:ext cx="4834880" cy="5001419"/>
          </a:xfrm>
        </p:spPr>
        <p:txBody>
          <a:bodyPr>
            <a:normAutofit/>
          </a:bodyPr>
          <a:lstStyle>
            <a:lvl1pPr marL="342900" indent="-342900">
              <a:buClr>
                <a:srgbClr val="C00000"/>
              </a:buClr>
              <a:buFont typeface="Wingdings" pitchFamily="2" charset="2"/>
              <a:buChar char="§"/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95192" y="116632"/>
            <a:ext cx="8448175" cy="592654"/>
          </a:xfrm>
          <a:solidFill>
            <a:srgbClr val="3A9DB8"/>
          </a:solidFill>
          <a:effectLst>
            <a:outerShdw blurRad="50800" dist="50800" dir="5400000" algn="ctr" rotWithShape="0">
              <a:schemeClr val="accent1">
                <a:lumMod val="20000"/>
                <a:lumOff val="80000"/>
              </a:schemeClr>
            </a:outerShdw>
          </a:effectLst>
        </p:spPr>
        <p:txBody>
          <a:bodyPr>
            <a:noAutofit/>
          </a:bodyPr>
          <a:lstStyle>
            <a:lvl1pPr marL="360000" algn="l">
              <a:defRPr sz="3200">
                <a:solidFill>
                  <a:schemeClr val="bg1"/>
                </a:solidFill>
              </a:defRPr>
            </a:lvl1pPr>
          </a:lstStyle>
          <a:p>
            <a:r>
              <a:rPr lang="de-DE" smtClean="0"/>
              <a:t>Titelmasterformat durch Klicken bearbeiten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686710979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8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eck 4"/>
          <p:cNvSpPr/>
          <p:nvPr userDrawn="1"/>
        </p:nvSpPr>
        <p:spPr>
          <a:xfrm>
            <a:off x="250825" y="115888"/>
            <a:ext cx="8593138" cy="6494462"/>
          </a:xfrm>
          <a:prstGeom prst="rect">
            <a:avLst/>
          </a:prstGeom>
          <a:noFill/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DE" dirty="0"/>
          </a:p>
        </p:txBody>
      </p:sp>
      <p:pic>
        <p:nvPicPr>
          <p:cNvPr id="6" name="Picture 3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115888"/>
            <a:ext cx="149225" cy="595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888" y="6205538"/>
            <a:ext cx="2701925" cy="404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Bildplatzhalter 9"/>
          <p:cNvSpPr>
            <a:spLocks noGrp="1"/>
          </p:cNvSpPr>
          <p:nvPr>
            <p:ph type="pic" sz="quarter" idx="13"/>
          </p:nvPr>
        </p:nvSpPr>
        <p:spPr>
          <a:xfrm>
            <a:off x="251521" y="692696"/>
            <a:ext cx="3528317" cy="5917909"/>
          </a:xfrm>
        </p:spPr>
        <p:txBody>
          <a:bodyPr rtlCol="0">
            <a:normAutofit/>
          </a:bodyPr>
          <a:lstStyle/>
          <a:p>
            <a:pPr lvl="0"/>
            <a:endParaRPr lang="de-DE" noProof="0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851920" y="1124744"/>
            <a:ext cx="4834880" cy="5001419"/>
          </a:xfrm>
        </p:spPr>
        <p:txBody>
          <a:bodyPr>
            <a:normAutofit/>
          </a:bodyPr>
          <a:lstStyle>
            <a:lvl1pPr marL="342900" indent="-342900">
              <a:buClr>
                <a:srgbClr val="C00000"/>
              </a:buClr>
              <a:buFont typeface="Wingdings" pitchFamily="2" charset="2"/>
              <a:buChar char="§"/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95192" y="116632"/>
            <a:ext cx="8448175" cy="592654"/>
          </a:xfrm>
          <a:solidFill>
            <a:srgbClr val="3A9DB8"/>
          </a:solidFill>
          <a:effectLst>
            <a:outerShdw blurRad="50800" dist="50800" dir="5400000" algn="ctr" rotWithShape="0">
              <a:schemeClr val="accent1">
                <a:lumMod val="20000"/>
                <a:lumOff val="80000"/>
              </a:schemeClr>
            </a:outerShdw>
          </a:effectLst>
        </p:spPr>
        <p:txBody>
          <a:bodyPr>
            <a:noAutofit/>
          </a:bodyPr>
          <a:lstStyle>
            <a:lvl1pPr marL="360000" algn="l">
              <a:defRPr sz="3200">
                <a:solidFill>
                  <a:schemeClr val="bg1"/>
                </a:solidFill>
              </a:defRPr>
            </a:lvl1pPr>
          </a:lstStyle>
          <a:p>
            <a:r>
              <a:rPr lang="de-DE" smtClean="0"/>
              <a:t>Titelmasterformat durch Klicken bearbeiten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612838134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9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eck 4"/>
          <p:cNvSpPr/>
          <p:nvPr userDrawn="1"/>
        </p:nvSpPr>
        <p:spPr>
          <a:xfrm>
            <a:off x="250825" y="115888"/>
            <a:ext cx="8593138" cy="6494462"/>
          </a:xfrm>
          <a:prstGeom prst="rect">
            <a:avLst/>
          </a:prstGeom>
          <a:noFill/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DE" dirty="0"/>
          </a:p>
        </p:txBody>
      </p:sp>
      <p:pic>
        <p:nvPicPr>
          <p:cNvPr id="6" name="Picture 3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115888"/>
            <a:ext cx="149225" cy="595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888" y="6205538"/>
            <a:ext cx="2701925" cy="404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Bildplatzhalter 9"/>
          <p:cNvSpPr>
            <a:spLocks noGrp="1"/>
          </p:cNvSpPr>
          <p:nvPr>
            <p:ph type="pic" sz="quarter" idx="13"/>
          </p:nvPr>
        </p:nvSpPr>
        <p:spPr>
          <a:xfrm>
            <a:off x="251521" y="692696"/>
            <a:ext cx="3528317" cy="5917909"/>
          </a:xfrm>
        </p:spPr>
        <p:txBody>
          <a:bodyPr rtlCol="0">
            <a:normAutofit/>
          </a:bodyPr>
          <a:lstStyle/>
          <a:p>
            <a:pPr lvl="0"/>
            <a:endParaRPr lang="de-DE" noProof="0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851920" y="1124744"/>
            <a:ext cx="4834880" cy="5001419"/>
          </a:xfrm>
        </p:spPr>
        <p:txBody>
          <a:bodyPr>
            <a:normAutofit/>
          </a:bodyPr>
          <a:lstStyle>
            <a:lvl1pPr marL="342900" indent="-342900">
              <a:buClr>
                <a:srgbClr val="C00000"/>
              </a:buClr>
              <a:buFont typeface="Wingdings" pitchFamily="2" charset="2"/>
              <a:buChar char="§"/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95192" y="116632"/>
            <a:ext cx="8448175" cy="592654"/>
          </a:xfrm>
          <a:solidFill>
            <a:srgbClr val="3A9DB8"/>
          </a:solidFill>
          <a:effectLst>
            <a:outerShdw blurRad="50800" dist="50800" dir="5400000" algn="ctr" rotWithShape="0">
              <a:schemeClr val="accent1">
                <a:lumMod val="20000"/>
                <a:lumOff val="80000"/>
              </a:schemeClr>
            </a:outerShdw>
          </a:effectLst>
        </p:spPr>
        <p:txBody>
          <a:bodyPr>
            <a:noAutofit/>
          </a:bodyPr>
          <a:lstStyle>
            <a:lvl1pPr marL="360000" algn="l">
              <a:defRPr sz="3200">
                <a:solidFill>
                  <a:schemeClr val="bg1"/>
                </a:solidFill>
              </a:defRPr>
            </a:lvl1pPr>
          </a:lstStyle>
          <a:p>
            <a:r>
              <a:rPr lang="de-DE" smtClean="0"/>
              <a:t>Titelmasterformat durch Klicken bearbeiten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3177620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FDC45E-7798-44C5-8D84-24CC00776C87}" type="datetimeFigureOut">
              <a:rPr lang="de-DE"/>
              <a:pPr>
                <a:defRPr/>
              </a:pPr>
              <a:t>21.05.2014</a:t>
            </a:fld>
            <a:endParaRPr lang="de-DE" dirty="0"/>
          </a:p>
        </p:txBody>
      </p:sp>
      <p:sp>
        <p:nvSpPr>
          <p:cNvPr id="8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9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F2A917-CC11-4A5C-A73B-78DF1507DD14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7076897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0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eck 4"/>
          <p:cNvSpPr/>
          <p:nvPr userDrawn="1"/>
        </p:nvSpPr>
        <p:spPr>
          <a:xfrm>
            <a:off x="250825" y="115888"/>
            <a:ext cx="8593138" cy="6494462"/>
          </a:xfrm>
          <a:prstGeom prst="rect">
            <a:avLst/>
          </a:prstGeom>
          <a:noFill/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DE" dirty="0"/>
          </a:p>
        </p:txBody>
      </p:sp>
      <p:pic>
        <p:nvPicPr>
          <p:cNvPr id="6" name="Picture 3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115888"/>
            <a:ext cx="149225" cy="595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888" y="6205538"/>
            <a:ext cx="2701925" cy="404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Bildplatzhalter 9"/>
          <p:cNvSpPr>
            <a:spLocks noGrp="1"/>
          </p:cNvSpPr>
          <p:nvPr>
            <p:ph type="pic" sz="quarter" idx="13"/>
          </p:nvPr>
        </p:nvSpPr>
        <p:spPr>
          <a:xfrm>
            <a:off x="251521" y="692696"/>
            <a:ext cx="3528317" cy="5917909"/>
          </a:xfrm>
        </p:spPr>
        <p:txBody>
          <a:bodyPr rtlCol="0">
            <a:normAutofit/>
          </a:bodyPr>
          <a:lstStyle/>
          <a:p>
            <a:pPr lvl="0"/>
            <a:endParaRPr lang="de-DE" noProof="0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851920" y="1124744"/>
            <a:ext cx="4834880" cy="5001419"/>
          </a:xfrm>
        </p:spPr>
        <p:txBody>
          <a:bodyPr>
            <a:normAutofit/>
          </a:bodyPr>
          <a:lstStyle>
            <a:lvl1pPr marL="342900" indent="-342900">
              <a:buClr>
                <a:srgbClr val="C00000"/>
              </a:buClr>
              <a:buFont typeface="Wingdings" pitchFamily="2" charset="2"/>
              <a:buChar char="§"/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95192" y="116632"/>
            <a:ext cx="8448175" cy="592654"/>
          </a:xfrm>
          <a:solidFill>
            <a:srgbClr val="3A9DB8"/>
          </a:solidFill>
          <a:effectLst>
            <a:outerShdw blurRad="50800" dist="50800" dir="5400000" algn="ctr" rotWithShape="0">
              <a:schemeClr val="accent1">
                <a:lumMod val="20000"/>
                <a:lumOff val="80000"/>
              </a:schemeClr>
            </a:outerShdw>
          </a:effectLst>
        </p:spPr>
        <p:txBody>
          <a:bodyPr>
            <a:noAutofit/>
          </a:bodyPr>
          <a:lstStyle>
            <a:lvl1pPr marL="360000" algn="l">
              <a:defRPr sz="3200">
                <a:solidFill>
                  <a:schemeClr val="bg1"/>
                </a:solidFill>
              </a:defRPr>
            </a:lvl1pPr>
          </a:lstStyle>
          <a:p>
            <a:r>
              <a:rPr lang="de-DE" smtClean="0"/>
              <a:t>Titelmasterformat durch Klicken bearbeiten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35808445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1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eck 4"/>
          <p:cNvSpPr/>
          <p:nvPr userDrawn="1"/>
        </p:nvSpPr>
        <p:spPr>
          <a:xfrm>
            <a:off x="250825" y="115888"/>
            <a:ext cx="8593138" cy="6494462"/>
          </a:xfrm>
          <a:prstGeom prst="rect">
            <a:avLst/>
          </a:prstGeom>
          <a:noFill/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DE" dirty="0"/>
          </a:p>
        </p:txBody>
      </p:sp>
      <p:pic>
        <p:nvPicPr>
          <p:cNvPr id="6" name="Picture 3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115888"/>
            <a:ext cx="149225" cy="595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888" y="6205538"/>
            <a:ext cx="2701925" cy="404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Bildplatzhalter 9"/>
          <p:cNvSpPr>
            <a:spLocks noGrp="1"/>
          </p:cNvSpPr>
          <p:nvPr>
            <p:ph type="pic" sz="quarter" idx="13"/>
          </p:nvPr>
        </p:nvSpPr>
        <p:spPr>
          <a:xfrm>
            <a:off x="251521" y="692696"/>
            <a:ext cx="3528317" cy="5917909"/>
          </a:xfrm>
        </p:spPr>
        <p:txBody>
          <a:bodyPr rtlCol="0">
            <a:normAutofit/>
          </a:bodyPr>
          <a:lstStyle/>
          <a:p>
            <a:pPr lvl="0"/>
            <a:endParaRPr lang="de-DE" noProof="0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851920" y="1124744"/>
            <a:ext cx="4834880" cy="5001419"/>
          </a:xfrm>
        </p:spPr>
        <p:txBody>
          <a:bodyPr>
            <a:normAutofit/>
          </a:bodyPr>
          <a:lstStyle>
            <a:lvl1pPr marL="342900" indent="-342900">
              <a:buClr>
                <a:srgbClr val="C00000"/>
              </a:buClr>
              <a:buFont typeface="Wingdings" pitchFamily="2" charset="2"/>
              <a:buChar char="§"/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95192" y="116632"/>
            <a:ext cx="8448175" cy="592654"/>
          </a:xfrm>
          <a:solidFill>
            <a:srgbClr val="3A9DB8"/>
          </a:solidFill>
          <a:effectLst>
            <a:outerShdw blurRad="50800" dist="50800" dir="5400000" algn="ctr" rotWithShape="0">
              <a:schemeClr val="accent1">
                <a:lumMod val="20000"/>
                <a:lumOff val="80000"/>
              </a:schemeClr>
            </a:outerShdw>
          </a:effectLst>
        </p:spPr>
        <p:txBody>
          <a:bodyPr>
            <a:noAutofit/>
          </a:bodyPr>
          <a:lstStyle>
            <a:lvl1pPr marL="360000" algn="l">
              <a:defRPr sz="3200">
                <a:solidFill>
                  <a:schemeClr val="bg1"/>
                </a:solidFill>
              </a:defRPr>
            </a:lvl1pPr>
          </a:lstStyle>
          <a:p>
            <a:r>
              <a:rPr lang="de-DE" smtClean="0"/>
              <a:t>Titelmasterformat durch Klicken bearbeiten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085778600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2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eck 4"/>
          <p:cNvSpPr/>
          <p:nvPr userDrawn="1"/>
        </p:nvSpPr>
        <p:spPr>
          <a:xfrm>
            <a:off x="250825" y="115888"/>
            <a:ext cx="8593138" cy="6494462"/>
          </a:xfrm>
          <a:prstGeom prst="rect">
            <a:avLst/>
          </a:prstGeom>
          <a:noFill/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DE" dirty="0"/>
          </a:p>
        </p:txBody>
      </p:sp>
      <p:pic>
        <p:nvPicPr>
          <p:cNvPr id="6" name="Picture 3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115888"/>
            <a:ext cx="149225" cy="595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888" y="6205538"/>
            <a:ext cx="2701925" cy="404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Bildplatzhalter 9"/>
          <p:cNvSpPr>
            <a:spLocks noGrp="1"/>
          </p:cNvSpPr>
          <p:nvPr>
            <p:ph type="pic" sz="quarter" idx="13"/>
          </p:nvPr>
        </p:nvSpPr>
        <p:spPr>
          <a:xfrm>
            <a:off x="251521" y="692696"/>
            <a:ext cx="3528317" cy="5917909"/>
          </a:xfrm>
        </p:spPr>
        <p:txBody>
          <a:bodyPr rtlCol="0">
            <a:normAutofit/>
          </a:bodyPr>
          <a:lstStyle/>
          <a:p>
            <a:pPr lvl="0"/>
            <a:endParaRPr lang="de-DE" noProof="0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851920" y="1124744"/>
            <a:ext cx="4834880" cy="5001419"/>
          </a:xfrm>
        </p:spPr>
        <p:txBody>
          <a:bodyPr>
            <a:normAutofit/>
          </a:bodyPr>
          <a:lstStyle>
            <a:lvl1pPr marL="342900" indent="-342900">
              <a:buClr>
                <a:srgbClr val="C00000"/>
              </a:buClr>
              <a:buFont typeface="Wingdings" pitchFamily="2" charset="2"/>
              <a:buChar char="§"/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95192" y="116632"/>
            <a:ext cx="8448175" cy="592654"/>
          </a:xfrm>
          <a:solidFill>
            <a:srgbClr val="3A9DB8"/>
          </a:solidFill>
          <a:effectLst>
            <a:outerShdw blurRad="50800" dist="50800" dir="5400000" algn="ctr" rotWithShape="0">
              <a:schemeClr val="accent1">
                <a:lumMod val="20000"/>
                <a:lumOff val="80000"/>
              </a:schemeClr>
            </a:outerShdw>
          </a:effectLst>
        </p:spPr>
        <p:txBody>
          <a:bodyPr>
            <a:noAutofit/>
          </a:bodyPr>
          <a:lstStyle>
            <a:lvl1pPr marL="360000" algn="l">
              <a:defRPr sz="3200">
                <a:solidFill>
                  <a:schemeClr val="bg1"/>
                </a:solidFill>
              </a:defRPr>
            </a:lvl1pPr>
          </a:lstStyle>
          <a:p>
            <a:r>
              <a:rPr lang="de-DE" smtClean="0"/>
              <a:t>Titelmasterformat durch Klicken bearbeiten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1563090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3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eck 4"/>
          <p:cNvSpPr/>
          <p:nvPr userDrawn="1"/>
        </p:nvSpPr>
        <p:spPr>
          <a:xfrm>
            <a:off x="250825" y="115888"/>
            <a:ext cx="8593138" cy="6494462"/>
          </a:xfrm>
          <a:prstGeom prst="rect">
            <a:avLst/>
          </a:prstGeom>
          <a:noFill/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DE" dirty="0"/>
          </a:p>
        </p:txBody>
      </p:sp>
      <p:pic>
        <p:nvPicPr>
          <p:cNvPr id="6" name="Picture 3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115888"/>
            <a:ext cx="149225" cy="595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888" y="6205538"/>
            <a:ext cx="2701925" cy="404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Bildplatzhalter 9"/>
          <p:cNvSpPr>
            <a:spLocks noGrp="1"/>
          </p:cNvSpPr>
          <p:nvPr>
            <p:ph type="pic" sz="quarter" idx="13"/>
          </p:nvPr>
        </p:nvSpPr>
        <p:spPr>
          <a:xfrm>
            <a:off x="251521" y="692696"/>
            <a:ext cx="3528317" cy="5917909"/>
          </a:xfrm>
        </p:spPr>
        <p:txBody>
          <a:bodyPr rtlCol="0">
            <a:normAutofit/>
          </a:bodyPr>
          <a:lstStyle/>
          <a:p>
            <a:pPr lvl="0"/>
            <a:endParaRPr lang="de-DE" noProof="0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851920" y="1124744"/>
            <a:ext cx="4834880" cy="5001419"/>
          </a:xfrm>
        </p:spPr>
        <p:txBody>
          <a:bodyPr>
            <a:normAutofit/>
          </a:bodyPr>
          <a:lstStyle>
            <a:lvl1pPr marL="342900" indent="-342900">
              <a:buClr>
                <a:srgbClr val="C00000"/>
              </a:buClr>
              <a:buFont typeface="Wingdings" pitchFamily="2" charset="2"/>
              <a:buChar char="§"/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95192" y="116632"/>
            <a:ext cx="8448175" cy="592654"/>
          </a:xfrm>
          <a:solidFill>
            <a:srgbClr val="3A9DB8"/>
          </a:solidFill>
          <a:effectLst>
            <a:outerShdw blurRad="50800" dist="50800" dir="5400000" algn="ctr" rotWithShape="0">
              <a:schemeClr val="accent1">
                <a:lumMod val="20000"/>
                <a:lumOff val="80000"/>
              </a:schemeClr>
            </a:outerShdw>
          </a:effectLst>
        </p:spPr>
        <p:txBody>
          <a:bodyPr>
            <a:noAutofit/>
          </a:bodyPr>
          <a:lstStyle>
            <a:lvl1pPr marL="360000" algn="l">
              <a:defRPr sz="3200">
                <a:solidFill>
                  <a:schemeClr val="bg1"/>
                </a:solidFill>
              </a:defRPr>
            </a:lvl1pPr>
          </a:lstStyle>
          <a:p>
            <a:r>
              <a:rPr lang="de-DE" smtClean="0"/>
              <a:t>Titelmasterformat durch Klicken bearbeiten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966043436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4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eck 4"/>
          <p:cNvSpPr/>
          <p:nvPr userDrawn="1"/>
        </p:nvSpPr>
        <p:spPr>
          <a:xfrm>
            <a:off x="250825" y="115888"/>
            <a:ext cx="8593138" cy="6494462"/>
          </a:xfrm>
          <a:prstGeom prst="rect">
            <a:avLst/>
          </a:prstGeom>
          <a:noFill/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DE" dirty="0"/>
          </a:p>
        </p:txBody>
      </p:sp>
      <p:pic>
        <p:nvPicPr>
          <p:cNvPr id="6" name="Picture 3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115888"/>
            <a:ext cx="149225" cy="595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888" y="6205538"/>
            <a:ext cx="2701925" cy="404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Bildplatzhalter 9"/>
          <p:cNvSpPr>
            <a:spLocks noGrp="1"/>
          </p:cNvSpPr>
          <p:nvPr>
            <p:ph type="pic" sz="quarter" idx="13"/>
          </p:nvPr>
        </p:nvSpPr>
        <p:spPr>
          <a:xfrm>
            <a:off x="251521" y="692696"/>
            <a:ext cx="3528317" cy="5917909"/>
          </a:xfrm>
        </p:spPr>
        <p:txBody>
          <a:bodyPr rtlCol="0">
            <a:normAutofit/>
          </a:bodyPr>
          <a:lstStyle/>
          <a:p>
            <a:pPr lvl="0"/>
            <a:endParaRPr lang="de-DE" noProof="0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851920" y="1124744"/>
            <a:ext cx="4834880" cy="5001419"/>
          </a:xfrm>
        </p:spPr>
        <p:txBody>
          <a:bodyPr>
            <a:normAutofit/>
          </a:bodyPr>
          <a:lstStyle>
            <a:lvl1pPr marL="342900" indent="-342900">
              <a:buClr>
                <a:srgbClr val="C00000"/>
              </a:buClr>
              <a:buFont typeface="Wingdings" pitchFamily="2" charset="2"/>
              <a:buChar char="§"/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95192" y="116632"/>
            <a:ext cx="8448175" cy="592654"/>
          </a:xfrm>
          <a:solidFill>
            <a:srgbClr val="3A9DB8"/>
          </a:solidFill>
          <a:effectLst>
            <a:outerShdw blurRad="50800" dist="50800" dir="5400000" algn="ctr" rotWithShape="0">
              <a:schemeClr val="accent1">
                <a:lumMod val="20000"/>
                <a:lumOff val="80000"/>
              </a:schemeClr>
            </a:outerShdw>
          </a:effectLst>
        </p:spPr>
        <p:txBody>
          <a:bodyPr>
            <a:noAutofit/>
          </a:bodyPr>
          <a:lstStyle>
            <a:lvl1pPr marL="360000" algn="l">
              <a:defRPr sz="3200">
                <a:solidFill>
                  <a:schemeClr val="bg1"/>
                </a:solidFill>
              </a:defRPr>
            </a:lvl1pPr>
          </a:lstStyle>
          <a:p>
            <a:r>
              <a:rPr lang="de-DE" smtClean="0"/>
              <a:t>Titelmasterformat durch Klicken bearbeiten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81902385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5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eck 4"/>
          <p:cNvSpPr/>
          <p:nvPr userDrawn="1"/>
        </p:nvSpPr>
        <p:spPr>
          <a:xfrm>
            <a:off x="250825" y="115888"/>
            <a:ext cx="8593138" cy="6494462"/>
          </a:xfrm>
          <a:prstGeom prst="rect">
            <a:avLst/>
          </a:prstGeom>
          <a:noFill/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DE" dirty="0"/>
          </a:p>
        </p:txBody>
      </p:sp>
      <p:pic>
        <p:nvPicPr>
          <p:cNvPr id="6" name="Picture 3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115888"/>
            <a:ext cx="149225" cy="595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888" y="6205538"/>
            <a:ext cx="2701925" cy="404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Bildplatzhalter 9"/>
          <p:cNvSpPr>
            <a:spLocks noGrp="1"/>
          </p:cNvSpPr>
          <p:nvPr>
            <p:ph type="pic" sz="quarter" idx="13"/>
          </p:nvPr>
        </p:nvSpPr>
        <p:spPr>
          <a:xfrm>
            <a:off x="251521" y="692696"/>
            <a:ext cx="3528317" cy="5917909"/>
          </a:xfrm>
        </p:spPr>
        <p:txBody>
          <a:bodyPr rtlCol="0">
            <a:normAutofit/>
          </a:bodyPr>
          <a:lstStyle/>
          <a:p>
            <a:pPr lvl="0"/>
            <a:endParaRPr lang="de-DE" noProof="0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851920" y="1124744"/>
            <a:ext cx="4834880" cy="5001419"/>
          </a:xfrm>
        </p:spPr>
        <p:txBody>
          <a:bodyPr>
            <a:normAutofit/>
          </a:bodyPr>
          <a:lstStyle>
            <a:lvl1pPr marL="342900" indent="-342900">
              <a:buClr>
                <a:srgbClr val="C00000"/>
              </a:buClr>
              <a:buFont typeface="Wingdings" pitchFamily="2" charset="2"/>
              <a:buChar char="§"/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95192" y="116632"/>
            <a:ext cx="8448175" cy="592654"/>
          </a:xfrm>
          <a:solidFill>
            <a:srgbClr val="3A9DB8"/>
          </a:solidFill>
          <a:effectLst>
            <a:outerShdw blurRad="50800" dist="50800" dir="5400000" algn="ctr" rotWithShape="0">
              <a:schemeClr val="accent1">
                <a:lumMod val="20000"/>
                <a:lumOff val="80000"/>
              </a:schemeClr>
            </a:outerShdw>
          </a:effectLst>
        </p:spPr>
        <p:txBody>
          <a:bodyPr>
            <a:noAutofit/>
          </a:bodyPr>
          <a:lstStyle>
            <a:lvl1pPr marL="360000" algn="l">
              <a:defRPr sz="3200">
                <a:solidFill>
                  <a:schemeClr val="bg1"/>
                </a:solidFill>
              </a:defRPr>
            </a:lvl1pPr>
          </a:lstStyle>
          <a:p>
            <a:r>
              <a:rPr lang="de-DE" smtClean="0"/>
              <a:t>Titelmasterformat durch Klicken bearbeiten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90278813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6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eck 4"/>
          <p:cNvSpPr/>
          <p:nvPr userDrawn="1"/>
        </p:nvSpPr>
        <p:spPr>
          <a:xfrm>
            <a:off x="250825" y="115888"/>
            <a:ext cx="8593138" cy="6494462"/>
          </a:xfrm>
          <a:prstGeom prst="rect">
            <a:avLst/>
          </a:prstGeom>
          <a:noFill/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DE" dirty="0"/>
          </a:p>
        </p:txBody>
      </p:sp>
      <p:pic>
        <p:nvPicPr>
          <p:cNvPr id="6" name="Picture 3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115888"/>
            <a:ext cx="149225" cy="595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888" y="6205538"/>
            <a:ext cx="2701925" cy="404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Bildplatzhalter 9"/>
          <p:cNvSpPr>
            <a:spLocks noGrp="1"/>
          </p:cNvSpPr>
          <p:nvPr>
            <p:ph type="pic" sz="quarter" idx="13"/>
          </p:nvPr>
        </p:nvSpPr>
        <p:spPr>
          <a:xfrm>
            <a:off x="251521" y="692696"/>
            <a:ext cx="3528317" cy="5917909"/>
          </a:xfrm>
        </p:spPr>
        <p:txBody>
          <a:bodyPr rtlCol="0">
            <a:normAutofit/>
          </a:bodyPr>
          <a:lstStyle/>
          <a:p>
            <a:pPr lvl="0"/>
            <a:endParaRPr lang="de-DE" noProof="0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851920" y="1124744"/>
            <a:ext cx="4834880" cy="5001419"/>
          </a:xfrm>
        </p:spPr>
        <p:txBody>
          <a:bodyPr>
            <a:normAutofit/>
          </a:bodyPr>
          <a:lstStyle>
            <a:lvl1pPr marL="342900" indent="-342900">
              <a:buClr>
                <a:srgbClr val="C00000"/>
              </a:buClr>
              <a:buFont typeface="Wingdings" pitchFamily="2" charset="2"/>
              <a:buChar char="§"/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95192" y="116632"/>
            <a:ext cx="8448175" cy="592654"/>
          </a:xfrm>
          <a:solidFill>
            <a:srgbClr val="3A9DB8"/>
          </a:solidFill>
          <a:effectLst>
            <a:outerShdw blurRad="50800" dist="50800" dir="5400000" algn="ctr" rotWithShape="0">
              <a:schemeClr val="accent1">
                <a:lumMod val="20000"/>
                <a:lumOff val="80000"/>
              </a:schemeClr>
            </a:outerShdw>
          </a:effectLst>
        </p:spPr>
        <p:txBody>
          <a:bodyPr>
            <a:noAutofit/>
          </a:bodyPr>
          <a:lstStyle>
            <a:lvl1pPr marL="360000" algn="l">
              <a:defRPr sz="3200">
                <a:solidFill>
                  <a:schemeClr val="bg1"/>
                </a:solidFill>
              </a:defRPr>
            </a:lvl1pPr>
          </a:lstStyle>
          <a:p>
            <a:r>
              <a:rPr lang="de-DE" smtClean="0"/>
              <a:t>Titelmasterformat durch Klicken bearbeiten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849698874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7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eck 4"/>
          <p:cNvSpPr/>
          <p:nvPr userDrawn="1"/>
        </p:nvSpPr>
        <p:spPr>
          <a:xfrm>
            <a:off x="250825" y="115888"/>
            <a:ext cx="8593138" cy="6494462"/>
          </a:xfrm>
          <a:prstGeom prst="rect">
            <a:avLst/>
          </a:prstGeom>
          <a:noFill/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DE" dirty="0"/>
          </a:p>
        </p:txBody>
      </p:sp>
      <p:pic>
        <p:nvPicPr>
          <p:cNvPr id="6" name="Picture 3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115888"/>
            <a:ext cx="149225" cy="595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888" y="6205538"/>
            <a:ext cx="2701925" cy="404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Bildplatzhalter 9"/>
          <p:cNvSpPr>
            <a:spLocks noGrp="1"/>
          </p:cNvSpPr>
          <p:nvPr>
            <p:ph type="pic" sz="quarter" idx="13"/>
          </p:nvPr>
        </p:nvSpPr>
        <p:spPr>
          <a:xfrm>
            <a:off x="251521" y="692696"/>
            <a:ext cx="3528317" cy="5917909"/>
          </a:xfrm>
        </p:spPr>
        <p:txBody>
          <a:bodyPr rtlCol="0">
            <a:normAutofit/>
          </a:bodyPr>
          <a:lstStyle/>
          <a:p>
            <a:pPr lvl="0"/>
            <a:endParaRPr lang="de-DE" noProof="0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851920" y="1124744"/>
            <a:ext cx="4834880" cy="5001419"/>
          </a:xfrm>
        </p:spPr>
        <p:txBody>
          <a:bodyPr>
            <a:normAutofit/>
          </a:bodyPr>
          <a:lstStyle>
            <a:lvl1pPr marL="342900" indent="-342900">
              <a:buClr>
                <a:srgbClr val="C00000"/>
              </a:buClr>
              <a:buFont typeface="Wingdings" pitchFamily="2" charset="2"/>
              <a:buChar char="§"/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95192" y="116632"/>
            <a:ext cx="8448175" cy="592654"/>
          </a:xfrm>
          <a:solidFill>
            <a:srgbClr val="3A9DB8"/>
          </a:solidFill>
          <a:effectLst>
            <a:outerShdw blurRad="50800" dist="50800" dir="5400000" algn="ctr" rotWithShape="0">
              <a:schemeClr val="accent1">
                <a:lumMod val="20000"/>
                <a:lumOff val="80000"/>
              </a:schemeClr>
            </a:outerShdw>
          </a:effectLst>
        </p:spPr>
        <p:txBody>
          <a:bodyPr>
            <a:noAutofit/>
          </a:bodyPr>
          <a:lstStyle>
            <a:lvl1pPr marL="360000" algn="l">
              <a:defRPr sz="3200">
                <a:solidFill>
                  <a:schemeClr val="bg1"/>
                </a:solidFill>
              </a:defRPr>
            </a:lvl1pPr>
          </a:lstStyle>
          <a:p>
            <a:r>
              <a:rPr lang="de-DE" smtClean="0"/>
              <a:t>Titelmasterformat durch Klicken bearbeiten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025437343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8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eck 4"/>
          <p:cNvSpPr/>
          <p:nvPr userDrawn="1"/>
        </p:nvSpPr>
        <p:spPr>
          <a:xfrm>
            <a:off x="250825" y="115888"/>
            <a:ext cx="8593138" cy="6494462"/>
          </a:xfrm>
          <a:prstGeom prst="rect">
            <a:avLst/>
          </a:prstGeom>
          <a:noFill/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DE" dirty="0"/>
          </a:p>
        </p:txBody>
      </p:sp>
      <p:pic>
        <p:nvPicPr>
          <p:cNvPr id="6" name="Picture 3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115888"/>
            <a:ext cx="149225" cy="595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888" y="6205538"/>
            <a:ext cx="2701925" cy="404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Bildplatzhalter 9"/>
          <p:cNvSpPr>
            <a:spLocks noGrp="1"/>
          </p:cNvSpPr>
          <p:nvPr>
            <p:ph type="pic" sz="quarter" idx="13"/>
          </p:nvPr>
        </p:nvSpPr>
        <p:spPr>
          <a:xfrm>
            <a:off x="251521" y="692696"/>
            <a:ext cx="3528317" cy="5917909"/>
          </a:xfrm>
        </p:spPr>
        <p:txBody>
          <a:bodyPr rtlCol="0">
            <a:normAutofit/>
          </a:bodyPr>
          <a:lstStyle/>
          <a:p>
            <a:pPr lvl="0"/>
            <a:endParaRPr lang="de-DE" noProof="0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851920" y="1124744"/>
            <a:ext cx="4834880" cy="5001419"/>
          </a:xfrm>
        </p:spPr>
        <p:txBody>
          <a:bodyPr>
            <a:normAutofit/>
          </a:bodyPr>
          <a:lstStyle>
            <a:lvl1pPr marL="342900" indent="-342900">
              <a:buClr>
                <a:srgbClr val="C00000"/>
              </a:buClr>
              <a:buFont typeface="Wingdings" pitchFamily="2" charset="2"/>
              <a:buChar char="§"/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95192" y="116632"/>
            <a:ext cx="8448175" cy="592654"/>
          </a:xfrm>
          <a:solidFill>
            <a:srgbClr val="3A9DB8"/>
          </a:solidFill>
          <a:effectLst>
            <a:outerShdw blurRad="50800" dist="50800" dir="5400000" algn="ctr" rotWithShape="0">
              <a:schemeClr val="accent1">
                <a:lumMod val="20000"/>
                <a:lumOff val="80000"/>
              </a:schemeClr>
            </a:outerShdw>
          </a:effectLst>
        </p:spPr>
        <p:txBody>
          <a:bodyPr>
            <a:noAutofit/>
          </a:bodyPr>
          <a:lstStyle>
            <a:lvl1pPr marL="360000" algn="l">
              <a:defRPr sz="3200">
                <a:solidFill>
                  <a:schemeClr val="bg1"/>
                </a:solidFill>
              </a:defRPr>
            </a:lvl1pPr>
          </a:lstStyle>
          <a:p>
            <a:r>
              <a:rPr lang="de-DE" smtClean="0"/>
              <a:t>Titelmasterformat durch Klicken bearbeiten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897522641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9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eck 4"/>
          <p:cNvSpPr/>
          <p:nvPr userDrawn="1"/>
        </p:nvSpPr>
        <p:spPr>
          <a:xfrm>
            <a:off x="250825" y="115888"/>
            <a:ext cx="8593138" cy="6494462"/>
          </a:xfrm>
          <a:prstGeom prst="rect">
            <a:avLst/>
          </a:prstGeom>
          <a:noFill/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DE" dirty="0"/>
          </a:p>
        </p:txBody>
      </p:sp>
      <p:pic>
        <p:nvPicPr>
          <p:cNvPr id="6" name="Picture 3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115888"/>
            <a:ext cx="149225" cy="595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888" y="6205538"/>
            <a:ext cx="2701925" cy="404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Bildplatzhalter 9"/>
          <p:cNvSpPr>
            <a:spLocks noGrp="1"/>
          </p:cNvSpPr>
          <p:nvPr>
            <p:ph type="pic" sz="quarter" idx="13"/>
          </p:nvPr>
        </p:nvSpPr>
        <p:spPr>
          <a:xfrm>
            <a:off x="251521" y="692696"/>
            <a:ext cx="3528317" cy="5917909"/>
          </a:xfrm>
        </p:spPr>
        <p:txBody>
          <a:bodyPr rtlCol="0">
            <a:normAutofit/>
          </a:bodyPr>
          <a:lstStyle/>
          <a:p>
            <a:pPr lvl="0"/>
            <a:endParaRPr lang="de-DE" noProof="0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851920" y="1124744"/>
            <a:ext cx="4834880" cy="5001419"/>
          </a:xfrm>
        </p:spPr>
        <p:txBody>
          <a:bodyPr>
            <a:normAutofit/>
          </a:bodyPr>
          <a:lstStyle>
            <a:lvl1pPr marL="342900" indent="-342900">
              <a:buClr>
                <a:srgbClr val="C00000"/>
              </a:buClr>
              <a:buFont typeface="Wingdings" pitchFamily="2" charset="2"/>
              <a:buChar char="§"/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95192" y="116632"/>
            <a:ext cx="8448175" cy="592654"/>
          </a:xfrm>
          <a:solidFill>
            <a:srgbClr val="3A9DB8"/>
          </a:solidFill>
          <a:effectLst>
            <a:outerShdw blurRad="50800" dist="50800" dir="5400000" algn="ctr" rotWithShape="0">
              <a:schemeClr val="accent1">
                <a:lumMod val="20000"/>
                <a:lumOff val="80000"/>
              </a:schemeClr>
            </a:outerShdw>
          </a:effectLst>
        </p:spPr>
        <p:txBody>
          <a:bodyPr>
            <a:noAutofit/>
          </a:bodyPr>
          <a:lstStyle>
            <a:lvl1pPr marL="360000" algn="l">
              <a:defRPr sz="3200">
                <a:solidFill>
                  <a:schemeClr val="bg1"/>
                </a:solidFill>
              </a:defRPr>
            </a:lvl1pPr>
          </a:lstStyle>
          <a:p>
            <a:r>
              <a:rPr lang="de-DE" smtClean="0"/>
              <a:t>Titelmasterformat durch Klicken bearbeiten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758458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BDB772-0FB6-402A-B00A-78784C9B0B3D}" type="datetimeFigureOut">
              <a:rPr lang="de-DE"/>
              <a:pPr>
                <a:defRPr/>
              </a:pPr>
              <a:t>21.05.2014</a:t>
            </a:fld>
            <a:endParaRPr lang="de-DE" dirty="0"/>
          </a:p>
        </p:txBody>
      </p:sp>
      <p:sp>
        <p:nvSpPr>
          <p:cNvPr id="4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B728CE-DF14-46ED-8408-C4239A8C7086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234982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0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eck 4"/>
          <p:cNvSpPr/>
          <p:nvPr userDrawn="1"/>
        </p:nvSpPr>
        <p:spPr>
          <a:xfrm>
            <a:off x="250825" y="115888"/>
            <a:ext cx="8593138" cy="6494462"/>
          </a:xfrm>
          <a:prstGeom prst="rect">
            <a:avLst/>
          </a:prstGeom>
          <a:noFill/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DE" dirty="0"/>
          </a:p>
        </p:txBody>
      </p:sp>
      <p:pic>
        <p:nvPicPr>
          <p:cNvPr id="6" name="Picture 3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115888"/>
            <a:ext cx="149225" cy="595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888" y="6205538"/>
            <a:ext cx="2701925" cy="404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Bildplatzhalter 9"/>
          <p:cNvSpPr>
            <a:spLocks noGrp="1"/>
          </p:cNvSpPr>
          <p:nvPr>
            <p:ph type="pic" sz="quarter" idx="13"/>
          </p:nvPr>
        </p:nvSpPr>
        <p:spPr>
          <a:xfrm>
            <a:off x="251521" y="692696"/>
            <a:ext cx="3528317" cy="5917909"/>
          </a:xfrm>
        </p:spPr>
        <p:txBody>
          <a:bodyPr rtlCol="0">
            <a:normAutofit/>
          </a:bodyPr>
          <a:lstStyle/>
          <a:p>
            <a:pPr lvl="0"/>
            <a:endParaRPr lang="de-DE" noProof="0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851920" y="1124744"/>
            <a:ext cx="4834880" cy="5001419"/>
          </a:xfrm>
        </p:spPr>
        <p:txBody>
          <a:bodyPr>
            <a:normAutofit/>
          </a:bodyPr>
          <a:lstStyle>
            <a:lvl1pPr marL="342900" indent="-342900">
              <a:buClr>
                <a:srgbClr val="C00000"/>
              </a:buClr>
              <a:buFont typeface="Wingdings" pitchFamily="2" charset="2"/>
              <a:buChar char="§"/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95192" y="116632"/>
            <a:ext cx="8448175" cy="592654"/>
          </a:xfrm>
          <a:solidFill>
            <a:srgbClr val="3A9DB8"/>
          </a:solidFill>
          <a:effectLst>
            <a:outerShdw blurRad="50800" dist="50800" dir="5400000" algn="ctr" rotWithShape="0">
              <a:schemeClr val="accent1">
                <a:lumMod val="20000"/>
                <a:lumOff val="80000"/>
              </a:schemeClr>
            </a:outerShdw>
          </a:effectLst>
        </p:spPr>
        <p:txBody>
          <a:bodyPr>
            <a:noAutofit/>
          </a:bodyPr>
          <a:lstStyle>
            <a:lvl1pPr marL="360000" algn="l">
              <a:defRPr sz="3200">
                <a:solidFill>
                  <a:schemeClr val="bg1"/>
                </a:solidFill>
              </a:defRPr>
            </a:lvl1pPr>
          </a:lstStyle>
          <a:p>
            <a:r>
              <a:rPr lang="de-DE" smtClean="0"/>
              <a:t>Titelmasterformat durch Klicken bearbeiten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254513438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1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eck 4"/>
          <p:cNvSpPr/>
          <p:nvPr userDrawn="1"/>
        </p:nvSpPr>
        <p:spPr>
          <a:xfrm>
            <a:off x="250825" y="115888"/>
            <a:ext cx="8593138" cy="6494462"/>
          </a:xfrm>
          <a:prstGeom prst="rect">
            <a:avLst/>
          </a:prstGeom>
          <a:noFill/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DE" dirty="0"/>
          </a:p>
        </p:txBody>
      </p:sp>
      <p:pic>
        <p:nvPicPr>
          <p:cNvPr id="6" name="Picture 3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115888"/>
            <a:ext cx="149225" cy="595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888" y="6205538"/>
            <a:ext cx="2701925" cy="404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Bildplatzhalter 9"/>
          <p:cNvSpPr>
            <a:spLocks noGrp="1"/>
          </p:cNvSpPr>
          <p:nvPr>
            <p:ph type="pic" sz="quarter" idx="13"/>
          </p:nvPr>
        </p:nvSpPr>
        <p:spPr>
          <a:xfrm>
            <a:off x="251521" y="692696"/>
            <a:ext cx="3528317" cy="5917909"/>
          </a:xfrm>
        </p:spPr>
        <p:txBody>
          <a:bodyPr rtlCol="0">
            <a:normAutofit/>
          </a:bodyPr>
          <a:lstStyle/>
          <a:p>
            <a:pPr lvl="0"/>
            <a:endParaRPr lang="de-DE" noProof="0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851920" y="1124744"/>
            <a:ext cx="4834880" cy="5001419"/>
          </a:xfrm>
        </p:spPr>
        <p:txBody>
          <a:bodyPr>
            <a:normAutofit/>
          </a:bodyPr>
          <a:lstStyle>
            <a:lvl1pPr marL="342900" indent="-342900">
              <a:buClr>
                <a:srgbClr val="C00000"/>
              </a:buClr>
              <a:buFont typeface="Wingdings" pitchFamily="2" charset="2"/>
              <a:buChar char="§"/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95192" y="116632"/>
            <a:ext cx="8448175" cy="592654"/>
          </a:xfrm>
          <a:solidFill>
            <a:srgbClr val="3A9DB8"/>
          </a:solidFill>
          <a:effectLst>
            <a:outerShdw blurRad="50800" dist="50800" dir="5400000" algn="ctr" rotWithShape="0">
              <a:schemeClr val="accent1">
                <a:lumMod val="20000"/>
                <a:lumOff val="80000"/>
              </a:schemeClr>
            </a:outerShdw>
          </a:effectLst>
        </p:spPr>
        <p:txBody>
          <a:bodyPr>
            <a:noAutofit/>
          </a:bodyPr>
          <a:lstStyle>
            <a:lvl1pPr marL="360000" algn="l">
              <a:defRPr sz="3200">
                <a:solidFill>
                  <a:schemeClr val="bg1"/>
                </a:solidFill>
              </a:defRPr>
            </a:lvl1pPr>
          </a:lstStyle>
          <a:p>
            <a:r>
              <a:rPr lang="de-DE" smtClean="0"/>
              <a:t>Titelmasterformat durch Klicken bearbeiten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247306662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2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eck 4"/>
          <p:cNvSpPr/>
          <p:nvPr userDrawn="1"/>
        </p:nvSpPr>
        <p:spPr>
          <a:xfrm>
            <a:off x="250825" y="115888"/>
            <a:ext cx="8593138" cy="6494462"/>
          </a:xfrm>
          <a:prstGeom prst="rect">
            <a:avLst/>
          </a:prstGeom>
          <a:noFill/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DE" dirty="0"/>
          </a:p>
        </p:txBody>
      </p:sp>
      <p:pic>
        <p:nvPicPr>
          <p:cNvPr id="6" name="Picture 3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115888"/>
            <a:ext cx="149225" cy="595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888" y="6205538"/>
            <a:ext cx="2701925" cy="404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Bildplatzhalter 9"/>
          <p:cNvSpPr>
            <a:spLocks noGrp="1"/>
          </p:cNvSpPr>
          <p:nvPr>
            <p:ph type="pic" sz="quarter" idx="13"/>
          </p:nvPr>
        </p:nvSpPr>
        <p:spPr>
          <a:xfrm>
            <a:off x="251521" y="692696"/>
            <a:ext cx="3528317" cy="5917909"/>
          </a:xfrm>
        </p:spPr>
        <p:txBody>
          <a:bodyPr rtlCol="0">
            <a:normAutofit/>
          </a:bodyPr>
          <a:lstStyle/>
          <a:p>
            <a:pPr lvl="0"/>
            <a:endParaRPr lang="de-DE" noProof="0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851920" y="1124744"/>
            <a:ext cx="4834880" cy="5001419"/>
          </a:xfrm>
        </p:spPr>
        <p:txBody>
          <a:bodyPr>
            <a:normAutofit/>
          </a:bodyPr>
          <a:lstStyle>
            <a:lvl1pPr marL="342900" indent="-342900">
              <a:buClr>
                <a:srgbClr val="C00000"/>
              </a:buClr>
              <a:buFont typeface="Wingdings" pitchFamily="2" charset="2"/>
              <a:buChar char="§"/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95192" y="116632"/>
            <a:ext cx="8448175" cy="592654"/>
          </a:xfrm>
          <a:solidFill>
            <a:srgbClr val="3A9DB8"/>
          </a:solidFill>
          <a:effectLst>
            <a:outerShdw blurRad="50800" dist="50800" dir="5400000" algn="ctr" rotWithShape="0">
              <a:schemeClr val="accent1">
                <a:lumMod val="20000"/>
                <a:lumOff val="80000"/>
              </a:schemeClr>
            </a:outerShdw>
          </a:effectLst>
        </p:spPr>
        <p:txBody>
          <a:bodyPr>
            <a:noAutofit/>
          </a:bodyPr>
          <a:lstStyle>
            <a:lvl1pPr marL="360000" algn="l">
              <a:defRPr sz="3200">
                <a:solidFill>
                  <a:schemeClr val="bg1"/>
                </a:solidFill>
              </a:defRPr>
            </a:lvl1pPr>
          </a:lstStyle>
          <a:p>
            <a:r>
              <a:rPr lang="de-DE" smtClean="0"/>
              <a:t>Titelmasterformat durch Klicken bearbeiten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845857802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3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eck 4"/>
          <p:cNvSpPr/>
          <p:nvPr userDrawn="1"/>
        </p:nvSpPr>
        <p:spPr>
          <a:xfrm>
            <a:off x="250825" y="115888"/>
            <a:ext cx="8593138" cy="6494462"/>
          </a:xfrm>
          <a:prstGeom prst="rect">
            <a:avLst/>
          </a:prstGeom>
          <a:noFill/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DE" dirty="0"/>
          </a:p>
        </p:txBody>
      </p:sp>
      <p:pic>
        <p:nvPicPr>
          <p:cNvPr id="6" name="Picture 3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115888"/>
            <a:ext cx="149225" cy="595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888" y="6205538"/>
            <a:ext cx="2701925" cy="404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Bildplatzhalter 9"/>
          <p:cNvSpPr>
            <a:spLocks noGrp="1"/>
          </p:cNvSpPr>
          <p:nvPr>
            <p:ph type="pic" sz="quarter" idx="13"/>
          </p:nvPr>
        </p:nvSpPr>
        <p:spPr>
          <a:xfrm>
            <a:off x="251521" y="692696"/>
            <a:ext cx="3528317" cy="5917909"/>
          </a:xfrm>
        </p:spPr>
        <p:txBody>
          <a:bodyPr rtlCol="0">
            <a:normAutofit/>
          </a:bodyPr>
          <a:lstStyle/>
          <a:p>
            <a:pPr lvl="0"/>
            <a:endParaRPr lang="de-DE" noProof="0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851920" y="1124744"/>
            <a:ext cx="4834880" cy="5001419"/>
          </a:xfrm>
        </p:spPr>
        <p:txBody>
          <a:bodyPr>
            <a:normAutofit/>
          </a:bodyPr>
          <a:lstStyle>
            <a:lvl1pPr marL="342900" indent="-342900">
              <a:buClr>
                <a:srgbClr val="C00000"/>
              </a:buClr>
              <a:buFont typeface="Wingdings" pitchFamily="2" charset="2"/>
              <a:buChar char="§"/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95192" y="116632"/>
            <a:ext cx="8448175" cy="592654"/>
          </a:xfrm>
          <a:solidFill>
            <a:srgbClr val="3A9DB8"/>
          </a:solidFill>
          <a:effectLst>
            <a:outerShdw blurRad="50800" dist="50800" dir="5400000" algn="ctr" rotWithShape="0">
              <a:schemeClr val="accent1">
                <a:lumMod val="20000"/>
                <a:lumOff val="80000"/>
              </a:schemeClr>
            </a:outerShdw>
          </a:effectLst>
        </p:spPr>
        <p:txBody>
          <a:bodyPr>
            <a:noAutofit/>
          </a:bodyPr>
          <a:lstStyle>
            <a:lvl1pPr marL="360000" algn="l">
              <a:defRPr sz="3200">
                <a:solidFill>
                  <a:schemeClr val="bg1"/>
                </a:solidFill>
              </a:defRPr>
            </a:lvl1pPr>
          </a:lstStyle>
          <a:p>
            <a:r>
              <a:rPr lang="de-DE" smtClean="0"/>
              <a:t>Titelmasterformat durch Klicken bearbeiten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715777642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4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eck 4"/>
          <p:cNvSpPr/>
          <p:nvPr userDrawn="1"/>
        </p:nvSpPr>
        <p:spPr>
          <a:xfrm>
            <a:off x="250825" y="115888"/>
            <a:ext cx="8593138" cy="6494462"/>
          </a:xfrm>
          <a:prstGeom prst="rect">
            <a:avLst/>
          </a:prstGeom>
          <a:noFill/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DE" dirty="0"/>
          </a:p>
        </p:txBody>
      </p:sp>
      <p:pic>
        <p:nvPicPr>
          <p:cNvPr id="6" name="Picture 3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115888"/>
            <a:ext cx="149225" cy="595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888" y="6205538"/>
            <a:ext cx="2701925" cy="404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Bildplatzhalter 9"/>
          <p:cNvSpPr>
            <a:spLocks noGrp="1"/>
          </p:cNvSpPr>
          <p:nvPr>
            <p:ph type="pic" sz="quarter" idx="13"/>
          </p:nvPr>
        </p:nvSpPr>
        <p:spPr>
          <a:xfrm>
            <a:off x="251521" y="692696"/>
            <a:ext cx="3528317" cy="5917909"/>
          </a:xfrm>
        </p:spPr>
        <p:txBody>
          <a:bodyPr rtlCol="0">
            <a:normAutofit/>
          </a:bodyPr>
          <a:lstStyle/>
          <a:p>
            <a:pPr lvl="0"/>
            <a:endParaRPr lang="de-DE" noProof="0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851920" y="1124744"/>
            <a:ext cx="4834880" cy="5001419"/>
          </a:xfrm>
        </p:spPr>
        <p:txBody>
          <a:bodyPr>
            <a:normAutofit/>
          </a:bodyPr>
          <a:lstStyle>
            <a:lvl1pPr marL="342900" indent="-342900">
              <a:buClr>
                <a:srgbClr val="C00000"/>
              </a:buClr>
              <a:buFont typeface="Wingdings" pitchFamily="2" charset="2"/>
              <a:buChar char="§"/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95192" y="116632"/>
            <a:ext cx="8448175" cy="592654"/>
          </a:xfrm>
          <a:solidFill>
            <a:srgbClr val="3A9DB8"/>
          </a:solidFill>
          <a:effectLst>
            <a:outerShdw blurRad="50800" dist="50800" dir="5400000" algn="ctr" rotWithShape="0">
              <a:schemeClr val="accent1">
                <a:lumMod val="20000"/>
                <a:lumOff val="80000"/>
              </a:schemeClr>
            </a:outerShdw>
          </a:effectLst>
        </p:spPr>
        <p:txBody>
          <a:bodyPr>
            <a:noAutofit/>
          </a:bodyPr>
          <a:lstStyle>
            <a:lvl1pPr marL="360000" algn="l">
              <a:defRPr sz="3200">
                <a:solidFill>
                  <a:schemeClr val="bg1"/>
                </a:solidFill>
              </a:defRPr>
            </a:lvl1pPr>
          </a:lstStyle>
          <a:p>
            <a:r>
              <a:rPr lang="de-DE" smtClean="0"/>
              <a:t>Titelmasterformat durch Klicken bearbeiten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200977014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5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eck 4"/>
          <p:cNvSpPr/>
          <p:nvPr userDrawn="1"/>
        </p:nvSpPr>
        <p:spPr>
          <a:xfrm>
            <a:off x="250825" y="115888"/>
            <a:ext cx="8593138" cy="6494462"/>
          </a:xfrm>
          <a:prstGeom prst="rect">
            <a:avLst/>
          </a:prstGeom>
          <a:noFill/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DE" dirty="0"/>
          </a:p>
        </p:txBody>
      </p:sp>
      <p:pic>
        <p:nvPicPr>
          <p:cNvPr id="6" name="Picture 3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115888"/>
            <a:ext cx="149225" cy="595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888" y="6205538"/>
            <a:ext cx="2701925" cy="404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Bildplatzhalter 9"/>
          <p:cNvSpPr>
            <a:spLocks noGrp="1"/>
          </p:cNvSpPr>
          <p:nvPr>
            <p:ph type="pic" sz="quarter" idx="13"/>
          </p:nvPr>
        </p:nvSpPr>
        <p:spPr>
          <a:xfrm>
            <a:off x="251521" y="692696"/>
            <a:ext cx="3528317" cy="5917909"/>
          </a:xfrm>
        </p:spPr>
        <p:txBody>
          <a:bodyPr rtlCol="0">
            <a:normAutofit/>
          </a:bodyPr>
          <a:lstStyle/>
          <a:p>
            <a:pPr lvl="0"/>
            <a:endParaRPr lang="de-DE" noProof="0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851920" y="1124744"/>
            <a:ext cx="4834880" cy="5001419"/>
          </a:xfrm>
        </p:spPr>
        <p:txBody>
          <a:bodyPr>
            <a:normAutofit/>
          </a:bodyPr>
          <a:lstStyle>
            <a:lvl1pPr marL="342900" indent="-342900">
              <a:buClr>
                <a:srgbClr val="C00000"/>
              </a:buClr>
              <a:buFont typeface="Wingdings" pitchFamily="2" charset="2"/>
              <a:buChar char="§"/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95192" y="116632"/>
            <a:ext cx="8448175" cy="592654"/>
          </a:xfrm>
          <a:solidFill>
            <a:srgbClr val="3A9DB8"/>
          </a:solidFill>
          <a:effectLst>
            <a:outerShdw blurRad="50800" dist="50800" dir="5400000" algn="ctr" rotWithShape="0">
              <a:schemeClr val="accent1">
                <a:lumMod val="20000"/>
                <a:lumOff val="80000"/>
              </a:schemeClr>
            </a:outerShdw>
          </a:effectLst>
        </p:spPr>
        <p:txBody>
          <a:bodyPr>
            <a:noAutofit/>
          </a:bodyPr>
          <a:lstStyle>
            <a:lvl1pPr marL="360000" algn="l">
              <a:defRPr sz="3200">
                <a:solidFill>
                  <a:schemeClr val="bg1"/>
                </a:solidFill>
              </a:defRPr>
            </a:lvl1pPr>
          </a:lstStyle>
          <a:p>
            <a:r>
              <a:rPr lang="de-DE" smtClean="0"/>
              <a:t>Titelmasterformat durch Klicken bearbeiten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15208338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6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eck 4"/>
          <p:cNvSpPr/>
          <p:nvPr userDrawn="1"/>
        </p:nvSpPr>
        <p:spPr>
          <a:xfrm>
            <a:off x="250825" y="115888"/>
            <a:ext cx="8593138" cy="6494462"/>
          </a:xfrm>
          <a:prstGeom prst="rect">
            <a:avLst/>
          </a:prstGeom>
          <a:noFill/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DE" dirty="0"/>
          </a:p>
        </p:txBody>
      </p:sp>
      <p:pic>
        <p:nvPicPr>
          <p:cNvPr id="6" name="Picture 3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115888"/>
            <a:ext cx="149225" cy="595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888" y="6205538"/>
            <a:ext cx="2701925" cy="404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Bildplatzhalter 9"/>
          <p:cNvSpPr>
            <a:spLocks noGrp="1"/>
          </p:cNvSpPr>
          <p:nvPr>
            <p:ph type="pic" sz="quarter" idx="13"/>
          </p:nvPr>
        </p:nvSpPr>
        <p:spPr>
          <a:xfrm>
            <a:off x="251521" y="692696"/>
            <a:ext cx="3528317" cy="5917909"/>
          </a:xfrm>
        </p:spPr>
        <p:txBody>
          <a:bodyPr rtlCol="0">
            <a:normAutofit/>
          </a:bodyPr>
          <a:lstStyle/>
          <a:p>
            <a:pPr lvl="0"/>
            <a:endParaRPr lang="de-DE" noProof="0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851920" y="1124744"/>
            <a:ext cx="4834880" cy="5001419"/>
          </a:xfrm>
        </p:spPr>
        <p:txBody>
          <a:bodyPr>
            <a:normAutofit/>
          </a:bodyPr>
          <a:lstStyle>
            <a:lvl1pPr marL="342900" indent="-342900">
              <a:buClr>
                <a:srgbClr val="C00000"/>
              </a:buClr>
              <a:buFont typeface="Wingdings" pitchFamily="2" charset="2"/>
              <a:buChar char="§"/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95192" y="116632"/>
            <a:ext cx="8448175" cy="592654"/>
          </a:xfrm>
          <a:solidFill>
            <a:srgbClr val="3A9DB8"/>
          </a:solidFill>
          <a:effectLst>
            <a:outerShdw blurRad="50800" dist="50800" dir="5400000" algn="ctr" rotWithShape="0">
              <a:schemeClr val="accent1">
                <a:lumMod val="20000"/>
                <a:lumOff val="80000"/>
              </a:schemeClr>
            </a:outerShdw>
          </a:effectLst>
        </p:spPr>
        <p:txBody>
          <a:bodyPr>
            <a:noAutofit/>
          </a:bodyPr>
          <a:lstStyle>
            <a:lvl1pPr marL="360000" algn="l">
              <a:defRPr sz="3200">
                <a:solidFill>
                  <a:schemeClr val="bg1"/>
                </a:solidFill>
              </a:defRPr>
            </a:lvl1pPr>
          </a:lstStyle>
          <a:p>
            <a:r>
              <a:rPr lang="de-DE" smtClean="0"/>
              <a:t>Titelmasterformat durch Klicken bearbeiten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543010552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7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eck 4"/>
          <p:cNvSpPr/>
          <p:nvPr userDrawn="1"/>
        </p:nvSpPr>
        <p:spPr>
          <a:xfrm>
            <a:off x="250825" y="115888"/>
            <a:ext cx="8593138" cy="6494462"/>
          </a:xfrm>
          <a:prstGeom prst="rect">
            <a:avLst/>
          </a:prstGeom>
          <a:noFill/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DE" dirty="0"/>
          </a:p>
        </p:txBody>
      </p:sp>
      <p:pic>
        <p:nvPicPr>
          <p:cNvPr id="6" name="Picture 3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115888"/>
            <a:ext cx="149225" cy="595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888" y="6205538"/>
            <a:ext cx="2701925" cy="404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Bildplatzhalter 9"/>
          <p:cNvSpPr>
            <a:spLocks noGrp="1"/>
          </p:cNvSpPr>
          <p:nvPr>
            <p:ph type="pic" sz="quarter" idx="13"/>
          </p:nvPr>
        </p:nvSpPr>
        <p:spPr>
          <a:xfrm>
            <a:off x="251521" y="692696"/>
            <a:ext cx="3528317" cy="5917909"/>
          </a:xfrm>
        </p:spPr>
        <p:txBody>
          <a:bodyPr rtlCol="0">
            <a:normAutofit/>
          </a:bodyPr>
          <a:lstStyle/>
          <a:p>
            <a:pPr lvl="0"/>
            <a:endParaRPr lang="de-DE" noProof="0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851920" y="1124744"/>
            <a:ext cx="4834880" cy="5001419"/>
          </a:xfrm>
        </p:spPr>
        <p:txBody>
          <a:bodyPr>
            <a:normAutofit/>
          </a:bodyPr>
          <a:lstStyle>
            <a:lvl1pPr marL="342900" indent="-342900">
              <a:buClr>
                <a:srgbClr val="C00000"/>
              </a:buClr>
              <a:buFont typeface="Wingdings" pitchFamily="2" charset="2"/>
              <a:buChar char="§"/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95192" y="116632"/>
            <a:ext cx="8448175" cy="592654"/>
          </a:xfrm>
          <a:solidFill>
            <a:srgbClr val="3A9DB8"/>
          </a:solidFill>
          <a:effectLst>
            <a:outerShdw blurRad="50800" dist="50800" dir="5400000" algn="ctr" rotWithShape="0">
              <a:schemeClr val="accent1">
                <a:lumMod val="20000"/>
                <a:lumOff val="80000"/>
              </a:schemeClr>
            </a:outerShdw>
          </a:effectLst>
        </p:spPr>
        <p:txBody>
          <a:bodyPr>
            <a:noAutofit/>
          </a:bodyPr>
          <a:lstStyle>
            <a:lvl1pPr marL="360000" algn="l">
              <a:defRPr sz="3200">
                <a:solidFill>
                  <a:schemeClr val="bg1"/>
                </a:solidFill>
              </a:defRPr>
            </a:lvl1pPr>
          </a:lstStyle>
          <a:p>
            <a:r>
              <a:rPr lang="de-DE" smtClean="0"/>
              <a:t>Titelmasterformat durch Klicken bearbeiten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554756708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8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eck 4"/>
          <p:cNvSpPr/>
          <p:nvPr userDrawn="1"/>
        </p:nvSpPr>
        <p:spPr>
          <a:xfrm>
            <a:off x="250825" y="115888"/>
            <a:ext cx="8593138" cy="6494462"/>
          </a:xfrm>
          <a:prstGeom prst="rect">
            <a:avLst/>
          </a:prstGeom>
          <a:noFill/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DE" dirty="0"/>
          </a:p>
        </p:txBody>
      </p:sp>
      <p:pic>
        <p:nvPicPr>
          <p:cNvPr id="6" name="Picture 3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115888"/>
            <a:ext cx="149225" cy="595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888" y="6205538"/>
            <a:ext cx="2701925" cy="404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Bildplatzhalter 9"/>
          <p:cNvSpPr>
            <a:spLocks noGrp="1"/>
          </p:cNvSpPr>
          <p:nvPr>
            <p:ph type="pic" sz="quarter" idx="13"/>
          </p:nvPr>
        </p:nvSpPr>
        <p:spPr>
          <a:xfrm>
            <a:off x="251521" y="692696"/>
            <a:ext cx="3528317" cy="5917909"/>
          </a:xfrm>
        </p:spPr>
        <p:txBody>
          <a:bodyPr rtlCol="0">
            <a:normAutofit/>
          </a:bodyPr>
          <a:lstStyle/>
          <a:p>
            <a:pPr lvl="0"/>
            <a:endParaRPr lang="de-DE" noProof="0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851920" y="1124744"/>
            <a:ext cx="4834880" cy="5001419"/>
          </a:xfrm>
        </p:spPr>
        <p:txBody>
          <a:bodyPr>
            <a:normAutofit/>
          </a:bodyPr>
          <a:lstStyle>
            <a:lvl1pPr marL="342900" indent="-342900">
              <a:buClr>
                <a:srgbClr val="C00000"/>
              </a:buClr>
              <a:buFont typeface="Wingdings" pitchFamily="2" charset="2"/>
              <a:buChar char="§"/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95192" y="116632"/>
            <a:ext cx="8448175" cy="592654"/>
          </a:xfrm>
          <a:solidFill>
            <a:srgbClr val="3A9DB8"/>
          </a:solidFill>
          <a:effectLst>
            <a:outerShdw blurRad="50800" dist="50800" dir="5400000" algn="ctr" rotWithShape="0">
              <a:schemeClr val="accent1">
                <a:lumMod val="20000"/>
                <a:lumOff val="80000"/>
              </a:schemeClr>
            </a:outerShdw>
          </a:effectLst>
        </p:spPr>
        <p:txBody>
          <a:bodyPr>
            <a:noAutofit/>
          </a:bodyPr>
          <a:lstStyle>
            <a:lvl1pPr marL="360000" algn="l">
              <a:defRPr sz="3200">
                <a:solidFill>
                  <a:schemeClr val="bg1"/>
                </a:solidFill>
              </a:defRPr>
            </a:lvl1pPr>
          </a:lstStyle>
          <a:p>
            <a:r>
              <a:rPr lang="de-DE" smtClean="0"/>
              <a:t>Titelmasterformat durch Klicken bearbeiten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945280443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0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eck 4"/>
          <p:cNvSpPr/>
          <p:nvPr userDrawn="1"/>
        </p:nvSpPr>
        <p:spPr>
          <a:xfrm>
            <a:off x="250825" y="115888"/>
            <a:ext cx="8593138" cy="6494462"/>
          </a:xfrm>
          <a:prstGeom prst="rect">
            <a:avLst/>
          </a:prstGeom>
          <a:noFill/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DE" dirty="0"/>
          </a:p>
        </p:txBody>
      </p:sp>
      <p:pic>
        <p:nvPicPr>
          <p:cNvPr id="6" name="Picture 3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115888"/>
            <a:ext cx="149225" cy="595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888" y="6205538"/>
            <a:ext cx="2701925" cy="404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Bildplatzhalter 9"/>
          <p:cNvSpPr>
            <a:spLocks noGrp="1"/>
          </p:cNvSpPr>
          <p:nvPr>
            <p:ph type="pic" sz="quarter" idx="13"/>
          </p:nvPr>
        </p:nvSpPr>
        <p:spPr>
          <a:xfrm>
            <a:off x="251521" y="692696"/>
            <a:ext cx="3528317" cy="5917909"/>
          </a:xfrm>
        </p:spPr>
        <p:txBody>
          <a:bodyPr rtlCol="0">
            <a:normAutofit/>
          </a:bodyPr>
          <a:lstStyle/>
          <a:p>
            <a:pPr lvl="0"/>
            <a:endParaRPr lang="de-DE" noProof="0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851920" y="1124744"/>
            <a:ext cx="4834880" cy="5001419"/>
          </a:xfrm>
        </p:spPr>
        <p:txBody>
          <a:bodyPr>
            <a:normAutofit/>
          </a:bodyPr>
          <a:lstStyle>
            <a:lvl1pPr marL="342900" indent="-342900">
              <a:buClr>
                <a:srgbClr val="C00000"/>
              </a:buClr>
              <a:buFont typeface="Wingdings" pitchFamily="2" charset="2"/>
              <a:buChar char="§"/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95192" y="116632"/>
            <a:ext cx="8448175" cy="592654"/>
          </a:xfrm>
          <a:solidFill>
            <a:srgbClr val="3A9DB8"/>
          </a:solidFill>
          <a:effectLst>
            <a:outerShdw blurRad="50800" dist="50800" dir="5400000" algn="ctr" rotWithShape="0">
              <a:schemeClr val="accent1">
                <a:lumMod val="20000"/>
                <a:lumOff val="80000"/>
              </a:schemeClr>
            </a:outerShdw>
          </a:effectLst>
        </p:spPr>
        <p:txBody>
          <a:bodyPr>
            <a:noAutofit/>
          </a:bodyPr>
          <a:lstStyle>
            <a:lvl1pPr marL="360000" algn="l">
              <a:defRPr sz="3200">
                <a:solidFill>
                  <a:schemeClr val="bg1"/>
                </a:solidFill>
              </a:defRPr>
            </a:lvl1pPr>
          </a:lstStyle>
          <a:p>
            <a:r>
              <a:rPr lang="de-DE" smtClean="0"/>
              <a:t>Titelmasterformat durch Klicken bearbeiten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9013752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4D2EDC-943A-4719-ACFF-0623FA0A1C21}" type="datetimeFigureOut">
              <a:rPr lang="de-DE"/>
              <a:pPr>
                <a:defRPr/>
              </a:pPr>
              <a:t>21.05.2014</a:t>
            </a:fld>
            <a:endParaRPr lang="de-DE" dirty="0"/>
          </a:p>
        </p:txBody>
      </p:sp>
      <p:sp>
        <p:nvSpPr>
          <p:cNvPr id="3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4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3B543C-83D5-4631-B966-BD82389486E2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4442378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3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eck 4"/>
          <p:cNvSpPr/>
          <p:nvPr userDrawn="1"/>
        </p:nvSpPr>
        <p:spPr>
          <a:xfrm>
            <a:off x="250825" y="115888"/>
            <a:ext cx="8593138" cy="6494462"/>
          </a:xfrm>
          <a:prstGeom prst="rect">
            <a:avLst/>
          </a:prstGeom>
          <a:noFill/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DE" dirty="0"/>
          </a:p>
        </p:txBody>
      </p:sp>
      <p:pic>
        <p:nvPicPr>
          <p:cNvPr id="6" name="Picture 3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115888"/>
            <a:ext cx="149225" cy="595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888" y="6205538"/>
            <a:ext cx="2701925" cy="404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Bildplatzhalter 9"/>
          <p:cNvSpPr>
            <a:spLocks noGrp="1"/>
          </p:cNvSpPr>
          <p:nvPr>
            <p:ph type="pic" sz="quarter" idx="13"/>
          </p:nvPr>
        </p:nvSpPr>
        <p:spPr>
          <a:xfrm>
            <a:off x="251521" y="692696"/>
            <a:ext cx="3528317" cy="5917909"/>
          </a:xfrm>
        </p:spPr>
        <p:txBody>
          <a:bodyPr rtlCol="0">
            <a:normAutofit/>
          </a:bodyPr>
          <a:lstStyle/>
          <a:p>
            <a:pPr lvl="0"/>
            <a:endParaRPr lang="de-DE" noProof="0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851920" y="1124744"/>
            <a:ext cx="4834880" cy="5001419"/>
          </a:xfrm>
        </p:spPr>
        <p:txBody>
          <a:bodyPr>
            <a:normAutofit/>
          </a:bodyPr>
          <a:lstStyle>
            <a:lvl1pPr marL="342900" indent="-342900">
              <a:buClr>
                <a:srgbClr val="C00000"/>
              </a:buClr>
              <a:buFont typeface="Wingdings" pitchFamily="2" charset="2"/>
              <a:buChar char="§"/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95192" y="116632"/>
            <a:ext cx="8448175" cy="592654"/>
          </a:xfrm>
          <a:solidFill>
            <a:srgbClr val="3A9DB8"/>
          </a:solidFill>
          <a:effectLst>
            <a:outerShdw blurRad="50800" dist="50800" dir="5400000" algn="ctr" rotWithShape="0">
              <a:schemeClr val="accent1">
                <a:lumMod val="20000"/>
                <a:lumOff val="80000"/>
              </a:schemeClr>
            </a:outerShdw>
          </a:effectLst>
        </p:spPr>
        <p:txBody>
          <a:bodyPr>
            <a:noAutofit/>
          </a:bodyPr>
          <a:lstStyle>
            <a:lvl1pPr marL="360000" algn="l">
              <a:defRPr sz="3200">
                <a:solidFill>
                  <a:schemeClr val="bg1"/>
                </a:solidFill>
              </a:defRPr>
            </a:lvl1pPr>
          </a:lstStyle>
          <a:p>
            <a:r>
              <a:rPr lang="de-DE" smtClean="0"/>
              <a:t>Titelmasterformat durch Klicken bearbeiten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749268122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4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eck 4"/>
          <p:cNvSpPr/>
          <p:nvPr userDrawn="1"/>
        </p:nvSpPr>
        <p:spPr>
          <a:xfrm>
            <a:off x="250825" y="115888"/>
            <a:ext cx="8593138" cy="6494462"/>
          </a:xfrm>
          <a:prstGeom prst="rect">
            <a:avLst/>
          </a:prstGeom>
          <a:noFill/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DE" dirty="0"/>
          </a:p>
        </p:txBody>
      </p:sp>
      <p:pic>
        <p:nvPicPr>
          <p:cNvPr id="6" name="Picture 3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115888"/>
            <a:ext cx="149225" cy="595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888" y="6205538"/>
            <a:ext cx="2701925" cy="404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Bildplatzhalter 9"/>
          <p:cNvSpPr>
            <a:spLocks noGrp="1"/>
          </p:cNvSpPr>
          <p:nvPr>
            <p:ph type="pic" sz="quarter" idx="13"/>
          </p:nvPr>
        </p:nvSpPr>
        <p:spPr>
          <a:xfrm>
            <a:off x="251521" y="692696"/>
            <a:ext cx="3528317" cy="5917909"/>
          </a:xfrm>
        </p:spPr>
        <p:txBody>
          <a:bodyPr rtlCol="0">
            <a:normAutofit/>
          </a:bodyPr>
          <a:lstStyle/>
          <a:p>
            <a:pPr lvl="0"/>
            <a:endParaRPr lang="de-DE" noProof="0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851920" y="1124744"/>
            <a:ext cx="4834880" cy="5001419"/>
          </a:xfrm>
        </p:spPr>
        <p:txBody>
          <a:bodyPr>
            <a:normAutofit/>
          </a:bodyPr>
          <a:lstStyle>
            <a:lvl1pPr marL="342900" indent="-342900">
              <a:buClr>
                <a:srgbClr val="C00000"/>
              </a:buClr>
              <a:buFont typeface="Wingdings" pitchFamily="2" charset="2"/>
              <a:buChar char="§"/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95192" y="116632"/>
            <a:ext cx="8448175" cy="592654"/>
          </a:xfrm>
          <a:solidFill>
            <a:srgbClr val="3A9DB8"/>
          </a:solidFill>
          <a:effectLst>
            <a:outerShdw blurRad="50800" dist="50800" dir="5400000" algn="ctr" rotWithShape="0">
              <a:schemeClr val="accent1">
                <a:lumMod val="20000"/>
                <a:lumOff val="80000"/>
              </a:schemeClr>
            </a:outerShdw>
          </a:effectLst>
        </p:spPr>
        <p:txBody>
          <a:bodyPr>
            <a:noAutofit/>
          </a:bodyPr>
          <a:lstStyle>
            <a:lvl1pPr marL="360000" algn="l">
              <a:defRPr sz="3200">
                <a:solidFill>
                  <a:schemeClr val="bg1"/>
                </a:solidFill>
              </a:defRPr>
            </a:lvl1pPr>
          </a:lstStyle>
          <a:p>
            <a:r>
              <a:rPr lang="de-DE" smtClean="0"/>
              <a:t>Titelmasterformat durch Klicken bearbeiten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077151500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5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eck 4"/>
          <p:cNvSpPr/>
          <p:nvPr userDrawn="1"/>
        </p:nvSpPr>
        <p:spPr>
          <a:xfrm>
            <a:off x="250825" y="115888"/>
            <a:ext cx="8593138" cy="6494462"/>
          </a:xfrm>
          <a:prstGeom prst="rect">
            <a:avLst/>
          </a:prstGeom>
          <a:noFill/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DE" dirty="0"/>
          </a:p>
        </p:txBody>
      </p:sp>
      <p:pic>
        <p:nvPicPr>
          <p:cNvPr id="6" name="Picture 3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115888"/>
            <a:ext cx="149225" cy="595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888" y="6205538"/>
            <a:ext cx="2701925" cy="404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Bildplatzhalter 9"/>
          <p:cNvSpPr>
            <a:spLocks noGrp="1"/>
          </p:cNvSpPr>
          <p:nvPr>
            <p:ph type="pic" sz="quarter" idx="13"/>
          </p:nvPr>
        </p:nvSpPr>
        <p:spPr>
          <a:xfrm>
            <a:off x="251521" y="692696"/>
            <a:ext cx="3528317" cy="5917909"/>
          </a:xfrm>
        </p:spPr>
        <p:txBody>
          <a:bodyPr rtlCol="0">
            <a:normAutofit/>
          </a:bodyPr>
          <a:lstStyle/>
          <a:p>
            <a:pPr lvl="0"/>
            <a:endParaRPr lang="de-DE" noProof="0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851920" y="1124744"/>
            <a:ext cx="4834880" cy="5001419"/>
          </a:xfrm>
        </p:spPr>
        <p:txBody>
          <a:bodyPr>
            <a:normAutofit/>
          </a:bodyPr>
          <a:lstStyle>
            <a:lvl1pPr marL="342900" indent="-342900">
              <a:buClr>
                <a:srgbClr val="C00000"/>
              </a:buClr>
              <a:buFont typeface="Wingdings" pitchFamily="2" charset="2"/>
              <a:buChar char="§"/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95192" y="116632"/>
            <a:ext cx="8448175" cy="592654"/>
          </a:xfrm>
          <a:solidFill>
            <a:srgbClr val="3A9DB8"/>
          </a:solidFill>
          <a:effectLst>
            <a:outerShdw blurRad="50800" dist="50800" dir="5400000" algn="ctr" rotWithShape="0">
              <a:schemeClr val="accent1">
                <a:lumMod val="20000"/>
                <a:lumOff val="80000"/>
              </a:schemeClr>
            </a:outerShdw>
          </a:effectLst>
        </p:spPr>
        <p:txBody>
          <a:bodyPr>
            <a:noAutofit/>
          </a:bodyPr>
          <a:lstStyle>
            <a:lvl1pPr marL="360000" algn="l">
              <a:defRPr sz="3200">
                <a:solidFill>
                  <a:schemeClr val="bg1"/>
                </a:solidFill>
              </a:defRPr>
            </a:lvl1pPr>
          </a:lstStyle>
          <a:p>
            <a:r>
              <a:rPr lang="de-DE" smtClean="0"/>
              <a:t>Titelmasterformat durch Klicken bearbeiten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3880641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6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eck 4"/>
          <p:cNvSpPr/>
          <p:nvPr userDrawn="1"/>
        </p:nvSpPr>
        <p:spPr>
          <a:xfrm>
            <a:off x="250825" y="115888"/>
            <a:ext cx="8593138" cy="6494462"/>
          </a:xfrm>
          <a:prstGeom prst="rect">
            <a:avLst/>
          </a:prstGeom>
          <a:noFill/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DE" dirty="0"/>
          </a:p>
        </p:txBody>
      </p:sp>
      <p:pic>
        <p:nvPicPr>
          <p:cNvPr id="6" name="Picture 3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115888"/>
            <a:ext cx="149225" cy="595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888" y="6205538"/>
            <a:ext cx="2701925" cy="404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Bildplatzhalter 9"/>
          <p:cNvSpPr>
            <a:spLocks noGrp="1"/>
          </p:cNvSpPr>
          <p:nvPr>
            <p:ph type="pic" sz="quarter" idx="13"/>
          </p:nvPr>
        </p:nvSpPr>
        <p:spPr>
          <a:xfrm>
            <a:off x="251521" y="692696"/>
            <a:ext cx="3528317" cy="5917909"/>
          </a:xfrm>
        </p:spPr>
        <p:txBody>
          <a:bodyPr rtlCol="0">
            <a:normAutofit/>
          </a:bodyPr>
          <a:lstStyle/>
          <a:p>
            <a:pPr lvl="0"/>
            <a:endParaRPr lang="de-DE" noProof="0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851920" y="1124744"/>
            <a:ext cx="4834880" cy="5001419"/>
          </a:xfrm>
        </p:spPr>
        <p:txBody>
          <a:bodyPr>
            <a:normAutofit/>
          </a:bodyPr>
          <a:lstStyle>
            <a:lvl1pPr marL="342900" indent="-342900">
              <a:buClr>
                <a:srgbClr val="C00000"/>
              </a:buClr>
              <a:buFont typeface="Wingdings" pitchFamily="2" charset="2"/>
              <a:buChar char="§"/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95192" y="116632"/>
            <a:ext cx="8448175" cy="592654"/>
          </a:xfrm>
          <a:solidFill>
            <a:srgbClr val="3A9DB8"/>
          </a:solidFill>
          <a:effectLst>
            <a:outerShdw blurRad="50800" dist="50800" dir="5400000" algn="ctr" rotWithShape="0">
              <a:schemeClr val="accent1">
                <a:lumMod val="20000"/>
                <a:lumOff val="80000"/>
              </a:schemeClr>
            </a:outerShdw>
          </a:effectLst>
        </p:spPr>
        <p:txBody>
          <a:bodyPr>
            <a:noAutofit/>
          </a:bodyPr>
          <a:lstStyle>
            <a:lvl1pPr marL="360000" algn="l">
              <a:defRPr sz="3200">
                <a:solidFill>
                  <a:schemeClr val="bg1"/>
                </a:solidFill>
              </a:defRPr>
            </a:lvl1pPr>
          </a:lstStyle>
          <a:p>
            <a:r>
              <a:rPr lang="de-DE" smtClean="0"/>
              <a:t>Titelmasterformat durch Klicken bearbeiten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134446569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7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eck 4"/>
          <p:cNvSpPr/>
          <p:nvPr userDrawn="1"/>
        </p:nvSpPr>
        <p:spPr>
          <a:xfrm>
            <a:off x="250825" y="115888"/>
            <a:ext cx="8593138" cy="6494462"/>
          </a:xfrm>
          <a:prstGeom prst="rect">
            <a:avLst/>
          </a:prstGeom>
          <a:noFill/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DE" dirty="0"/>
          </a:p>
        </p:txBody>
      </p:sp>
      <p:pic>
        <p:nvPicPr>
          <p:cNvPr id="6" name="Picture 3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115888"/>
            <a:ext cx="149225" cy="595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888" y="6205538"/>
            <a:ext cx="2701925" cy="404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Bildplatzhalter 9"/>
          <p:cNvSpPr>
            <a:spLocks noGrp="1"/>
          </p:cNvSpPr>
          <p:nvPr>
            <p:ph type="pic" sz="quarter" idx="13"/>
          </p:nvPr>
        </p:nvSpPr>
        <p:spPr>
          <a:xfrm>
            <a:off x="251521" y="692696"/>
            <a:ext cx="3528317" cy="5917909"/>
          </a:xfrm>
        </p:spPr>
        <p:txBody>
          <a:bodyPr rtlCol="0">
            <a:normAutofit/>
          </a:bodyPr>
          <a:lstStyle/>
          <a:p>
            <a:pPr lvl="0"/>
            <a:endParaRPr lang="de-DE" noProof="0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851920" y="1124744"/>
            <a:ext cx="4834880" cy="5001419"/>
          </a:xfrm>
        </p:spPr>
        <p:txBody>
          <a:bodyPr>
            <a:normAutofit/>
          </a:bodyPr>
          <a:lstStyle>
            <a:lvl1pPr marL="342900" indent="-342900">
              <a:buClr>
                <a:srgbClr val="C00000"/>
              </a:buClr>
              <a:buFont typeface="Wingdings" pitchFamily="2" charset="2"/>
              <a:buChar char="§"/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95192" y="116632"/>
            <a:ext cx="8448175" cy="592654"/>
          </a:xfrm>
          <a:solidFill>
            <a:srgbClr val="3A9DB8"/>
          </a:solidFill>
          <a:effectLst>
            <a:outerShdw blurRad="50800" dist="50800" dir="5400000" algn="ctr" rotWithShape="0">
              <a:schemeClr val="accent1">
                <a:lumMod val="20000"/>
                <a:lumOff val="80000"/>
              </a:schemeClr>
            </a:outerShdw>
          </a:effectLst>
        </p:spPr>
        <p:txBody>
          <a:bodyPr>
            <a:noAutofit/>
          </a:bodyPr>
          <a:lstStyle>
            <a:lvl1pPr marL="360000" algn="l">
              <a:defRPr sz="3200">
                <a:solidFill>
                  <a:schemeClr val="bg1"/>
                </a:solidFill>
              </a:defRPr>
            </a:lvl1pPr>
          </a:lstStyle>
          <a:p>
            <a:r>
              <a:rPr lang="de-DE" smtClean="0"/>
              <a:t>Titelmasterformat durch Klicken bearbeiten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23757836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8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eck 4"/>
          <p:cNvSpPr/>
          <p:nvPr userDrawn="1"/>
        </p:nvSpPr>
        <p:spPr>
          <a:xfrm>
            <a:off x="250825" y="115888"/>
            <a:ext cx="8593138" cy="6494462"/>
          </a:xfrm>
          <a:prstGeom prst="rect">
            <a:avLst/>
          </a:prstGeom>
          <a:noFill/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DE" dirty="0"/>
          </a:p>
        </p:txBody>
      </p:sp>
      <p:pic>
        <p:nvPicPr>
          <p:cNvPr id="6" name="Picture 3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115888"/>
            <a:ext cx="149225" cy="595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888" y="6205538"/>
            <a:ext cx="2701925" cy="404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Bildplatzhalter 9"/>
          <p:cNvSpPr>
            <a:spLocks noGrp="1"/>
          </p:cNvSpPr>
          <p:nvPr>
            <p:ph type="pic" sz="quarter" idx="13"/>
          </p:nvPr>
        </p:nvSpPr>
        <p:spPr>
          <a:xfrm>
            <a:off x="251521" y="692696"/>
            <a:ext cx="3528317" cy="5917909"/>
          </a:xfrm>
        </p:spPr>
        <p:txBody>
          <a:bodyPr rtlCol="0">
            <a:normAutofit/>
          </a:bodyPr>
          <a:lstStyle/>
          <a:p>
            <a:pPr lvl="0"/>
            <a:endParaRPr lang="de-DE" noProof="0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851920" y="1124744"/>
            <a:ext cx="4834880" cy="5001419"/>
          </a:xfrm>
        </p:spPr>
        <p:txBody>
          <a:bodyPr>
            <a:normAutofit/>
          </a:bodyPr>
          <a:lstStyle>
            <a:lvl1pPr marL="342900" indent="-342900">
              <a:buClr>
                <a:srgbClr val="C00000"/>
              </a:buClr>
              <a:buFont typeface="Wingdings" pitchFamily="2" charset="2"/>
              <a:buChar char="§"/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95192" y="116632"/>
            <a:ext cx="8448175" cy="592654"/>
          </a:xfrm>
          <a:solidFill>
            <a:srgbClr val="3A9DB8"/>
          </a:solidFill>
          <a:effectLst>
            <a:outerShdw blurRad="50800" dist="50800" dir="5400000" algn="ctr" rotWithShape="0">
              <a:schemeClr val="accent1">
                <a:lumMod val="20000"/>
                <a:lumOff val="80000"/>
              </a:schemeClr>
            </a:outerShdw>
          </a:effectLst>
        </p:spPr>
        <p:txBody>
          <a:bodyPr>
            <a:noAutofit/>
          </a:bodyPr>
          <a:lstStyle>
            <a:lvl1pPr marL="360000" algn="l">
              <a:defRPr sz="3200">
                <a:solidFill>
                  <a:schemeClr val="bg1"/>
                </a:solidFill>
              </a:defRPr>
            </a:lvl1pPr>
          </a:lstStyle>
          <a:p>
            <a:r>
              <a:rPr lang="de-DE" smtClean="0"/>
              <a:t>Titelmasterformat durch Klicken bearbeiten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466022895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1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eck 4"/>
          <p:cNvSpPr/>
          <p:nvPr userDrawn="1"/>
        </p:nvSpPr>
        <p:spPr>
          <a:xfrm>
            <a:off x="250825" y="115888"/>
            <a:ext cx="8593138" cy="6494462"/>
          </a:xfrm>
          <a:prstGeom prst="rect">
            <a:avLst/>
          </a:prstGeom>
          <a:noFill/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DE" dirty="0"/>
          </a:p>
        </p:txBody>
      </p:sp>
      <p:pic>
        <p:nvPicPr>
          <p:cNvPr id="6" name="Picture 3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115888"/>
            <a:ext cx="149225" cy="595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888" y="6205538"/>
            <a:ext cx="2701925" cy="404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Bildplatzhalter 9"/>
          <p:cNvSpPr>
            <a:spLocks noGrp="1"/>
          </p:cNvSpPr>
          <p:nvPr>
            <p:ph type="pic" sz="quarter" idx="13"/>
          </p:nvPr>
        </p:nvSpPr>
        <p:spPr>
          <a:xfrm>
            <a:off x="251521" y="692696"/>
            <a:ext cx="3528317" cy="5917909"/>
          </a:xfrm>
        </p:spPr>
        <p:txBody>
          <a:bodyPr rtlCol="0">
            <a:normAutofit/>
          </a:bodyPr>
          <a:lstStyle/>
          <a:p>
            <a:pPr lvl="0"/>
            <a:endParaRPr lang="de-DE" noProof="0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851920" y="1124744"/>
            <a:ext cx="4834880" cy="5001419"/>
          </a:xfrm>
        </p:spPr>
        <p:txBody>
          <a:bodyPr>
            <a:normAutofit/>
          </a:bodyPr>
          <a:lstStyle>
            <a:lvl1pPr marL="342900" indent="-342900">
              <a:buClr>
                <a:srgbClr val="C00000"/>
              </a:buClr>
              <a:buFont typeface="Wingdings" pitchFamily="2" charset="2"/>
              <a:buChar char="§"/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95192" y="116632"/>
            <a:ext cx="8448175" cy="592654"/>
          </a:xfrm>
          <a:solidFill>
            <a:srgbClr val="3A9DB8"/>
          </a:solidFill>
          <a:effectLst>
            <a:outerShdw blurRad="50800" dist="50800" dir="5400000" algn="ctr" rotWithShape="0">
              <a:schemeClr val="accent1">
                <a:lumMod val="20000"/>
                <a:lumOff val="80000"/>
              </a:schemeClr>
            </a:outerShdw>
          </a:effectLst>
        </p:spPr>
        <p:txBody>
          <a:bodyPr>
            <a:noAutofit/>
          </a:bodyPr>
          <a:lstStyle>
            <a:lvl1pPr marL="360000" algn="l">
              <a:defRPr sz="3200">
                <a:solidFill>
                  <a:schemeClr val="bg1"/>
                </a:solidFill>
              </a:defRPr>
            </a:lvl1pPr>
          </a:lstStyle>
          <a:p>
            <a:r>
              <a:rPr lang="de-DE" smtClean="0"/>
              <a:t>Titelmasterformat durch Klicken bearbeiten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28014418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2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eck 4"/>
          <p:cNvSpPr/>
          <p:nvPr userDrawn="1"/>
        </p:nvSpPr>
        <p:spPr>
          <a:xfrm>
            <a:off x="250825" y="115888"/>
            <a:ext cx="8593138" cy="6494462"/>
          </a:xfrm>
          <a:prstGeom prst="rect">
            <a:avLst/>
          </a:prstGeom>
          <a:noFill/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DE" dirty="0"/>
          </a:p>
        </p:txBody>
      </p:sp>
      <p:pic>
        <p:nvPicPr>
          <p:cNvPr id="6" name="Picture 3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115888"/>
            <a:ext cx="149225" cy="595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888" y="6205538"/>
            <a:ext cx="2701925" cy="404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Bildplatzhalter 9"/>
          <p:cNvSpPr>
            <a:spLocks noGrp="1"/>
          </p:cNvSpPr>
          <p:nvPr>
            <p:ph type="pic" sz="quarter" idx="13"/>
          </p:nvPr>
        </p:nvSpPr>
        <p:spPr>
          <a:xfrm>
            <a:off x="251521" y="692696"/>
            <a:ext cx="3528317" cy="5917909"/>
          </a:xfrm>
        </p:spPr>
        <p:txBody>
          <a:bodyPr rtlCol="0">
            <a:normAutofit/>
          </a:bodyPr>
          <a:lstStyle/>
          <a:p>
            <a:pPr lvl="0"/>
            <a:endParaRPr lang="de-DE" noProof="0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851920" y="1124744"/>
            <a:ext cx="4834880" cy="5001419"/>
          </a:xfrm>
        </p:spPr>
        <p:txBody>
          <a:bodyPr>
            <a:normAutofit/>
          </a:bodyPr>
          <a:lstStyle>
            <a:lvl1pPr marL="342900" indent="-342900">
              <a:buClr>
                <a:srgbClr val="C00000"/>
              </a:buClr>
              <a:buFont typeface="Wingdings" pitchFamily="2" charset="2"/>
              <a:buChar char="§"/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95192" y="116632"/>
            <a:ext cx="8448175" cy="592654"/>
          </a:xfrm>
          <a:solidFill>
            <a:srgbClr val="3A9DB8"/>
          </a:solidFill>
          <a:effectLst>
            <a:outerShdw blurRad="50800" dist="50800" dir="5400000" algn="ctr" rotWithShape="0">
              <a:schemeClr val="accent1">
                <a:lumMod val="20000"/>
                <a:lumOff val="80000"/>
              </a:schemeClr>
            </a:outerShdw>
          </a:effectLst>
        </p:spPr>
        <p:txBody>
          <a:bodyPr>
            <a:noAutofit/>
          </a:bodyPr>
          <a:lstStyle>
            <a:lvl1pPr marL="360000" algn="l">
              <a:defRPr sz="3200">
                <a:solidFill>
                  <a:schemeClr val="bg1"/>
                </a:solidFill>
              </a:defRPr>
            </a:lvl1pPr>
          </a:lstStyle>
          <a:p>
            <a:r>
              <a:rPr lang="de-DE" smtClean="0"/>
              <a:t>Titelmasterformat durch Klicken bearbeiten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86239295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3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eck 4"/>
          <p:cNvSpPr/>
          <p:nvPr userDrawn="1"/>
        </p:nvSpPr>
        <p:spPr>
          <a:xfrm>
            <a:off x="250825" y="115888"/>
            <a:ext cx="8593138" cy="6494462"/>
          </a:xfrm>
          <a:prstGeom prst="rect">
            <a:avLst/>
          </a:prstGeom>
          <a:noFill/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DE" dirty="0"/>
          </a:p>
        </p:txBody>
      </p:sp>
      <p:pic>
        <p:nvPicPr>
          <p:cNvPr id="6" name="Picture 3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115888"/>
            <a:ext cx="149225" cy="595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888" y="6205538"/>
            <a:ext cx="2701925" cy="404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Bildplatzhalter 9"/>
          <p:cNvSpPr>
            <a:spLocks noGrp="1"/>
          </p:cNvSpPr>
          <p:nvPr>
            <p:ph type="pic" sz="quarter" idx="13"/>
          </p:nvPr>
        </p:nvSpPr>
        <p:spPr>
          <a:xfrm>
            <a:off x="251521" y="692696"/>
            <a:ext cx="3528317" cy="5917909"/>
          </a:xfrm>
        </p:spPr>
        <p:txBody>
          <a:bodyPr rtlCol="0">
            <a:normAutofit/>
          </a:bodyPr>
          <a:lstStyle/>
          <a:p>
            <a:pPr lvl="0"/>
            <a:endParaRPr lang="de-DE" noProof="0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851920" y="1124744"/>
            <a:ext cx="4834880" cy="5001419"/>
          </a:xfrm>
        </p:spPr>
        <p:txBody>
          <a:bodyPr>
            <a:normAutofit/>
          </a:bodyPr>
          <a:lstStyle>
            <a:lvl1pPr marL="342900" indent="-342900">
              <a:buClr>
                <a:srgbClr val="C00000"/>
              </a:buClr>
              <a:buFont typeface="Wingdings" pitchFamily="2" charset="2"/>
              <a:buChar char="§"/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95192" y="116632"/>
            <a:ext cx="8448175" cy="592654"/>
          </a:xfrm>
          <a:solidFill>
            <a:srgbClr val="3A9DB8"/>
          </a:solidFill>
          <a:effectLst>
            <a:outerShdw blurRad="50800" dist="50800" dir="5400000" algn="ctr" rotWithShape="0">
              <a:schemeClr val="accent1">
                <a:lumMod val="20000"/>
                <a:lumOff val="80000"/>
              </a:schemeClr>
            </a:outerShdw>
          </a:effectLst>
        </p:spPr>
        <p:txBody>
          <a:bodyPr>
            <a:noAutofit/>
          </a:bodyPr>
          <a:lstStyle>
            <a:lvl1pPr marL="360000" algn="l">
              <a:defRPr sz="3200">
                <a:solidFill>
                  <a:schemeClr val="bg1"/>
                </a:solidFill>
              </a:defRPr>
            </a:lvl1pPr>
          </a:lstStyle>
          <a:p>
            <a:r>
              <a:rPr lang="de-DE" smtClean="0"/>
              <a:t>Titelmasterformat durch Klicken bearbeiten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923406365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4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eck 4"/>
          <p:cNvSpPr/>
          <p:nvPr userDrawn="1"/>
        </p:nvSpPr>
        <p:spPr>
          <a:xfrm>
            <a:off x="250825" y="115888"/>
            <a:ext cx="8593138" cy="6494462"/>
          </a:xfrm>
          <a:prstGeom prst="rect">
            <a:avLst/>
          </a:prstGeom>
          <a:noFill/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DE" dirty="0"/>
          </a:p>
        </p:txBody>
      </p:sp>
      <p:pic>
        <p:nvPicPr>
          <p:cNvPr id="6" name="Picture 3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115888"/>
            <a:ext cx="149225" cy="595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888" y="6205538"/>
            <a:ext cx="2701925" cy="404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Bildplatzhalter 9"/>
          <p:cNvSpPr>
            <a:spLocks noGrp="1"/>
          </p:cNvSpPr>
          <p:nvPr>
            <p:ph type="pic" sz="quarter" idx="13"/>
          </p:nvPr>
        </p:nvSpPr>
        <p:spPr>
          <a:xfrm>
            <a:off x="251521" y="692696"/>
            <a:ext cx="3528317" cy="5917909"/>
          </a:xfrm>
        </p:spPr>
        <p:txBody>
          <a:bodyPr rtlCol="0">
            <a:normAutofit/>
          </a:bodyPr>
          <a:lstStyle/>
          <a:p>
            <a:pPr lvl="0"/>
            <a:endParaRPr lang="de-DE" noProof="0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851920" y="1124744"/>
            <a:ext cx="4834880" cy="5001419"/>
          </a:xfrm>
        </p:spPr>
        <p:txBody>
          <a:bodyPr>
            <a:normAutofit/>
          </a:bodyPr>
          <a:lstStyle>
            <a:lvl1pPr marL="342900" indent="-342900">
              <a:buClr>
                <a:srgbClr val="C00000"/>
              </a:buClr>
              <a:buFont typeface="Wingdings" pitchFamily="2" charset="2"/>
              <a:buChar char="§"/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95192" y="116632"/>
            <a:ext cx="8448175" cy="592654"/>
          </a:xfrm>
          <a:solidFill>
            <a:srgbClr val="3A9DB8"/>
          </a:solidFill>
          <a:effectLst>
            <a:outerShdw blurRad="50800" dist="50800" dir="5400000" algn="ctr" rotWithShape="0">
              <a:schemeClr val="accent1">
                <a:lumMod val="20000"/>
                <a:lumOff val="80000"/>
              </a:schemeClr>
            </a:outerShdw>
          </a:effectLst>
        </p:spPr>
        <p:txBody>
          <a:bodyPr>
            <a:noAutofit/>
          </a:bodyPr>
          <a:lstStyle>
            <a:lvl1pPr marL="360000" algn="l">
              <a:defRPr sz="3200">
                <a:solidFill>
                  <a:schemeClr val="bg1"/>
                </a:solidFill>
              </a:defRPr>
            </a:lvl1pPr>
          </a:lstStyle>
          <a:p>
            <a:r>
              <a:rPr lang="de-DE" smtClean="0"/>
              <a:t>Titelmasterformat durch Klicken bearbeiten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2375228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FEBBA6-E295-4336-B13B-83328E5691A5}" type="datetimeFigureOut">
              <a:rPr lang="de-DE"/>
              <a:pPr>
                <a:defRPr/>
              </a:pPr>
              <a:t>21.05.2014</a:t>
            </a:fld>
            <a:endParaRPr lang="de-DE" dirty="0"/>
          </a:p>
        </p:txBody>
      </p:sp>
      <p:sp>
        <p:nvSpPr>
          <p:cNvPr id="6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229AB7-741D-498A-AA93-A9DF9CC82027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2239839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9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eck 4"/>
          <p:cNvSpPr/>
          <p:nvPr userDrawn="1"/>
        </p:nvSpPr>
        <p:spPr>
          <a:xfrm>
            <a:off x="250825" y="115888"/>
            <a:ext cx="8593138" cy="6494462"/>
          </a:xfrm>
          <a:prstGeom prst="rect">
            <a:avLst/>
          </a:prstGeom>
          <a:noFill/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DE" dirty="0"/>
          </a:p>
        </p:txBody>
      </p:sp>
      <p:pic>
        <p:nvPicPr>
          <p:cNvPr id="6" name="Picture 3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115888"/>
            <a:ext cx="149225" cy="595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888" y="6205538"/>
            <a:ext cx="2701925" cy="404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Bildplatzhalter 9"/>
          <p:cNvSpPr>
            <a:spLocks noGrp="1"/>
          </p:cNvSpPr>
          <p:nvPr>
            <p:ph type="pic" sz="quarter" idx="13"/>
          </p:nvPr>
        </p:nvSpPr>
        <p:spPr>
          <a:xfrm>
            <a:off x="251521" y="692696"/>
            <a:ext cx="3528317" cy="5917909"/>
          </a:xfrm>
        </p:spPr>
        <p:txBody>
          <a:bodyPr rtlCol="0">
            <a:normAutofit/>
          </a:bodyPr>
          <a:lstStyle/>
          <a:p>
            <a:pPr lvl="0"/>
            <a:endParaRPr lang="de-DE" noProof="0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851920" y="1124744"/>
            <a:ext cx="4834880" cy="5001419"/>
          </a:xfrm>
        </p:spPr>
        <p:txBody>
          <a:bodyPr>
            <a:normAutofit/>
          </a:bodyPr>
          <a:lstStyle>
            <a:lvl1pPr marL="342900" indent="-342900">
              <a:buClr>
                <a:srgbClr val="C00000"/>
              </a:buClr>
              <a:buFont typeface="Wingdings" pitchFamily="2" charset="2"/>
              <a:buChar char="§"/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95192" y="116632"/>
            <a:ext cx="8448175" cy="592654"/>
          </a:xfrm>
          <a:solidFill>
            <a:srgbClr val="3A9DB8"/>
          </a:solidFill>
          <a:effectLst>
            <a:outerShdw blurRad="50800" dist="50800" dir="5400000" algn="ctr" rotWithShape="0">
              <a:schemeClr val="accent1">
                <a:lumMod val="20000"/>
                <a:lumOff val="80000"/>
              </a:schemeClr>
            </a:outerShdw>
          </a:effectLst>
        </p:spPr>
        <p:txBody>
          <a:bodyPr>
            <a:noAutofit/>
          </a:bodyPr>
          <a:lstStyle>
            <a:lvl1pPr marL="360000" algn="l">
              <a:defRPr sz="3200">
                <a:solidFill>
                  <a:schemeClr val="bg1"/>
                </a:solidFill>
              </a:defRPr>
            </a:lvl1pPr>
          </a:lstStyle>
          <a:p>
            <a:r>
              <a:rPr lang="de-DE" smtClean="0"/>
              <a:t>Titelmasterformat durch Klicken bearbeiten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026429003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0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eck 4"/>
          <p:cNvSpPr/>
          <p:nvPr userDrawn="1"/>
        </p:nvSpPr>
        <p:spPr>
          <a:xfrm>
            <a:off x="250825" y="115888"/>
            <a:ext cx="8593138" cy="6494462"/>
          </a:xfrm>
          <a:prstGeom prst="rect">
            <a:avLst/>
          </a:prstGeom>
          <a:noFill/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DE" dirty="0"/>
          </a:p>
        </p:txBody>
      </p:sp>
      <p:pic>
        <p:nvPicPr>
          <p:cNvPr id="6" name="Picture 3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115888"/>
            <a:ext cx="149225" cy="595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888" y="6205538"/>
            <a:ext cx="2701925" cy="404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Bildplatzhalter 9"/>
          <p:cNvSpPr>
            <a:spLocks noGrp="1"/>
          </p:cNvSpPr>
          <p:nvPr>
            <p:ph type="pic" sz="quarter" idx="13"/>
          </p:nvPr>
        </p:nvSpPr>
        <p:spPr>
          <a:xfrm>
            <a:off x="251521" y="692696"/>
            <a:ext cx="3528317" cy="5917909"/>
          </a:xfrm>
        </p:spPr>
        <p:txBody>
          <a:bodyPr rtlCol="0">
            <a:normAutofit/>
          </a:bodyPr>
          <a:lstStyle/>
          <a:p>
            <a:pPr lvl="0"/>
            <a:endParaRPr lang="de-DE" noProof="0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851920" y="1124744"/>
            <a:ext cx="4834880" cy="5001419"/>
          </a:xfrm>
        </p:spPr>
        <p:txBody>
          <a:bodyPr>
            <a:normAutofit/>
          </a:bodyPr>
          <a:lstStyle>
            <a:lvl1pPr marL="342900" indent="-342900">
              <a:buClr>
                <a:srgbClr val="C00000"/>
              </a:buClr>
              <a:buFont typeface="Wingdings" pitchFamily="2" charset="2"/>
              <a:buChar char="§"/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95192" y="116632"/>
            <a:ext cx="8448175" cy="592654"/>
          </a:xfrm>
          <a:solidFill>
            <a:srgbClr val="3A9DB8"/>
          </a:solidFill>
          <a:effectLst>
            <a:outerShdw blurRad="50800" dist="50800" dir="5400000" algn="ctr" rotWithShape="0">
              <a:schemeClr val="accent1">
                <a:lumMod val="20000"/>
                <a:lumOff val="80000"/>
              </a:schemeClr>
            </a:outerShdw>
          </a:effectLst>
        </p:spPr>
        <p:txBody>
          <a:bodyPr>
            <a:noAutofit/>
          </a:bodyPr>
          <a:lstStyle>
            <a:lvl1pPr marL="360000" algn="l">
              <a:defRPr sz="3200">
                <a:solidFill>
                  <a:schemeClr val="bg1"/>
                </a:solidFill>
              </a:defRPr>
            </a:lvl1pPr>
          </a:lstStyle>
          <a:p>
            <a:r>
              <a:rPr lang="de-DE" smtClean="0"/>
              <a:t>Titelmasterformat durch Klicken bearbeiten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96658540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5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eck 4"/>
          <p:cNvSpPr/>
          <p:nvPr userDrawn="1"/>
        </p:nvSpPr>
        <p:spPr>
          <a:xfrm>
            <a:off x="250825" y="115888"/>
            <a:ext cx="8593138" cy="6494462"/>
          </a:xfrm>
          <a:prstGeom prst="rect">
            <a:avLst/>
          </a:prstGeom>
          <a:noFill/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DE" dirty="0"/>
          </a:p>
        </p:txBody>
      </p:sp>
      <p:pic>
        <p:nvPicPr>
          <p:cNvPr id="6" name="Picture 3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115888"/>
            <a:ext cx="149225" cy="595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888" y="6205538"/>
            <a:ext cx="2701925" cy="404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Bildplatzhalter 9"/>
          <p:cNvSpPr>
            <a:spLocks noGrp="1"/>
          </p:cNvSpPr>
          <p:nvPr>
            <p:ph type="pic" sz="quarter" idx="13"/>
          </p:nvPr>
        </p:nvSpPr>
        <p:spPr>
          <a:xfrm>
            <a:off x="251521" y="692696"/>
            <a:ext cx="3528317" cy="5917909"/>
          </a:xfrm>
        </p:spPr>
        <p:txBody>
          <a:bodyPr rtlCol="0">
            <a:normAutofit/>
          </a:bodyPr>
          <a:lstStyle/>
          <a:p>
            <a:pPr lvl="0"/>
            <a:endParaRPr lang="de-DE" noProof="0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851920" y="1124744"/>
            <a:ext cx="4834880" cy="5001419"/>
          </a:xfrm>
        </p:spPr>
        <p:txBody>
          <a:bodyPr>
            <a:normAutofit/>
          </a:bodyPr>
          <a:lstStyle>
            <a:lvl1pPr marL="342900" indent="-342900">
              <a:buClr>
                <a:srgbClr val="C00000"/>
              </a:buClr>
              <a:buFont typeface="Wingdings" pitchFamily="2" charset="2"/>
              <a:buChar char="§"/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95192" y="116632"/>
            <a:ext cx="8448175" cy="592654"/>
          </a:xfrm>
          <a:solidFill>
            <a:srgbClr val="3A9DB8"/>
          </a:solidFill>
          <a:effectLst>
            <a:outerShdw blurRad="50800" dist="50800" dir="5400000" algn="ctr" rotWithShape="0">
              <a:schemeClr val="accent1">
                <a:lumMod val="20000"/>
                <a:lumOff val="80000"/>
              </a:schemeClr>
            </a:outerShdw>
          </a:effectLst>
        </p:spPr>
        <p:txBody>
          <a:bodyPr>
            <a:noAutofit/>
          </a:bodyPr>
          <a:lstStyle>
            <a:lvl1pPr marL="360000" algn="l">
              <a:defRPr sz="3200">
                <a:solidFill>
                  <a:schemeClr val="bg1"/>
                </a:solidFill>
              </a:defRPr>
            </a:lvl1pPr>
          </a:lstStyle>
          <a:p>
            <a:r>
              <a:rPr lang="de-DE" smtClean="0"/>
              <a:t>Titelmasterformat durch Klicken bearbeiten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590548407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6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eck 4"/>
          <p:cNvSpPr/>
          <p:nvPr userDrawn="1"/>
        </p:nvSpPr>
        <p:spPr>
          <a:xfrm>
            <a:off x="250825" y="115888"/>
            <a:ext cx="8593138" cy="6494462"/>
          </a:xfrm>
          <a:prstGeom prst="rect">
            <a:avLst/>
          </a:prstGeom>
          <a:noFill/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DE" dirty="0"/>
          </a:p>
        </p:txBody>
      </p:sp>
      <p:pic>
        <p:nvPicPr>
          <p:cNvPr id="6" name="Picture 3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115888"/>
            <a:ext cx="149225" cy="595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888" y="6205538"/>
            <a:ext cx="2701925" cy="404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Bildplatzhalter 9"/>
          <p:cNvSpPr>
            <a:spLocks noGrp="1"/>
          </p:cNvSpPr>
          <p:nvPr>
            <p:ph type="pic" sz="quarter" idx="13"/>
          </p:nvPr>
        </p:nvSpPr>
        <p:spPr>
          <a:xfrm>
            <a:off x="251521" y="692696"/>
            <a:ext cx="3528317" cy="5917909"/>
          </a:xfrm>
        </p:spPr>
        <p:txBody>
          <a:bodyPr rtlCol="0">
            <a:normAutofit/>
          </a:bodyPr>
          <a:lstStyle/>
          <a:p>
            <a:pPr lvl="0"/>
            <a:endParaRPr lang="de-DE" noProof="0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851920" y="1124744"/>
            <a:ext cx="4834880" cy="5001419"/>
          </a:xfrm>
        </p:spPr>
        <p:txBody>
          <a:bodyPr>
            <a:normAutofit/>
          </a:bodyPr>
          <a:lstStyle>
            <a:lvl1pPr marL="342900" indent="-342900">
              <a:buClr>
                <a:srgbClr val="C00000"/>
              </a:buClr>
              <a:buFont typeface="Wingdings" pitchFamily="2" charset="2"/>
              <a:buChar char="§"/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95192" y="116632"/>
            <a:ext cx="8448175" cy="592654"/>
          </a:xfrm>
          <a:solidFill>
            <a:srgbClr val="3A9DB8"/>
          </a:solidFill>
          <a:effectLst>
            <a:outerShdw blurRad="50800" dist="50800" dir="5400000" algn="ctr" rotWithShape="0">
              <a:schemeClr val="accent1">
                <a:lumMod val="20000"/>
                <a:lumOff val="80000"/>
              </a:schemeClr>
            </a:outerShdw>
          </a:effectLst>
        </p:spPr>
        <p:txBody>
          <a:bodyPr>
            <a:noAutofit/>
          </a:bodyPr>
          <a:lstStyle>
            <a:lvl1pPr marL="360000" algn="l">
              <a:defRPr sz="3200">
                <a:solidFill>
                  <a:schemeClr val="bg1"/>
                </a:solidFill>
              </a:defRPr>
            </a:lvl1pPr>
          </a:lstStyle>
          <a:p>
            <a:r>
              <a:rPr lang="de-DE" smtClean="0"/>
              <a:t>Titelmasterformat durch Klicken bearbeiten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207175442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7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eck 4"/>
          <p:cNvSpPr/>
          <p:nvPr userDrawn="1"/>
        </p:nvSpPr>
        <p:spPr>
          <a:xfrm>
            <a:off x="250825" y="115888"/>
            <a:ext cx="8593138" cy="6494462"/>
          </a:xfrm>
          <a:prstGeom prst="rect">
            <a:avLst/>
          </a:prstGeom>
          <a:noFill/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DE" dirty="0"/>
          </a:p>
        </p:txBody>
      </p:sp>
      <p:pic>
        <p:nvPicPr>
          <p:cNvPr id="6" name="Picture 3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115888"/>
            <a:ext cx="149225" cy="595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888" y="6205538"/>
            <a:ext cx="2701925" cy="404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Bildplatzhalter 9"/>
          <p:cNvSpPr>
            <a:spLocks noGrp="1"/>
          </p:cNvSpPr>
          <p:nvPr>
            <p:ph type="pic" sz="quarter" idx="13"/>
          </p:nvPr>
        </p:nvSpPr>
        <p:spPr>
          <a:xfrm>
            <a:off x="251521" y="692696"/>
            <a:ext cx="3528317" cy="5917909"/>
          </a:xfrm>
        </p:spPr>
        <p:txBody>
          <a:bodyPr rtlCol="0">
            <a:normAutofit/>
          </a:bodyPr>
          <a:lstStyle/>
          <a:p>
            <a:pPr lvl="0"/>
            <a:endParaRPr lang="de-DE" noProof="0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851920" y="1124744"/>
            <a:ext cx="4834880" cy="5001419"/>
          </a:xfrm>
        </p:spPr>
        <p:txBody>
          <a:bodyPr>
            <a:normAutofit/>
          </a:bodyPr>
          <a:lstStyle>
            <a:lvl1pPr marL="342900" indent="-342900">
              <a:buClr>
                <a:srgbClr val="C00000"/>
              </a:buClr>
              <a:buFont typeface="Wingdings" pitchFamily="2" charset="2"/>
              <a:buChar char="§"/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95192" y="116632"/>
            <a:ext cx="8448175" cy="592654"/>
          </a:xfrm>
          <a:solidFill>
            <a:srgbClr val="3A9DB8"/>
          </a:solidFill>
          <a:effectLst>
            <a:outerShdw blurRad="50800" dist="50800" dir="5400000" algn="ctr" rotWithShape="0">
              <a:schemeClr val="accent1">
                <a:lumMod val="20000"/>
                <a:lumOff val="80000"/>
              </a:schemeClr>
            </a:outerShdw>
          </a:effectLst>
        </p:spPr>
        <p:txBody>
          <a:bodyPr>
            <a:noAutofit/>
          </a:bodyPr>
          <a:lstStyle>
            <a:lvl1pPr marL="360000" algn="l">
              <a:defRPr sz="3200">
                <a:solidFill>
                  <a:schemeClr val="bg1"/>
                </a:solidFill>
              </a:defRPr>
            </a:lvl1pPr>
          </a:lstStyle>
          <a:p>
            <a:r>
              <a:rPr lang="de-DE" smtClean="0"/>
              <a:t>Titelmasterformat durch Klicken bearbeiten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544251279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8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eck 4"/>
          <p:cNvSpPr/>
          <p:nvPr userDrawn="1"/>
        </p:nvSpPr>
        <p:spPr>
          <a:xfrm>
            <a:off x="250825" y="115888"/>
            <a:ext cx="8593138" cy="6494462"/>
          </a:xfrm>
          <a:prstGeom prst="rect">
            <a:avLst/>
          </a:prstGeom>
          <a:noFill/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DE" dirty="0"/>
          </a:p>
        </p:txBody>
      </p:sp>
      <p:pic>
        <p:nvPicPr>
          <p:cNvPr id="6" name="Picture 3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115888"/>
            <a:ext cx="149225" cy="595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888" y="6205538"/>
            <a:ext cx="2701925" cy="404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Bildplatzhalter 9"/>
          <p:cNvSpPr>
            <a:spLocks noGrp="1"/>
          </p:cNvSpPr>
          <p:nvPr>
            <p:ph type="pic" sz="quarter" idx="13"/>
          </p:nvPr>
        </p:nvSpPr>
        <p:spPr>
          <a:xfrm>
            <a:off x="251521" y="692696"/>
            <a:ext cx="3528317" cy="5917909"/>
          </a:xfrm>
        </p:spPr>
        <p:txBody>
          <a:bodyPr rtlCol="0">
            <a:normAutofit/>
          </a:bodyPr>
          <a:lstStyle/>
          <a:p>
            <a:pPr lvl="0"/>
            <a:endParaRPr lang="de-DE" noProof="0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851920" y="1124744"/>
            <a:ext cx="4834880" cy="5001419"/>
          </a:xfrm>
        </p:spPr>
        <p:txBody>
          <a:bodyPr>
            <a:normAutofit/>
          </a:bodyPr>
          <a:lstStyle>
            <a:lvl1pPr marL="342900" indent="-342900">
              <a:buClr>
                <a:srgbClr val="C00000"/>
              </a:buClr>
              <a:buFont typeface="Wingdings" pitchFamily="2" charset="2"/>
              <a:buChar char="§"/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95192" y="116632"/>
            <a:ext cx="8448175" cy="592654"/>
          </a:xfrm>
          <a:solidFill>
            <a:srgbClr val="3A9DB8"/>
          </a:solidFill>
          <a:effectLst>
            <a:outerShdw blurRad="50800" dist="50800" dir="5400000" algn="ctr" rotWithShape="0">
              <a:schemeClr val="accent1">
                <a:lumMod val="20000"/>
                <a:lumOff val="80000"/>
              </a:schemeClr>
            </a:outerShdw>
          </a:effectLst>
        </p:spPr>
        <p:txBody>
          <a:bodyPr>
            <a:noAutofit/>
          </a:bodyPr>
          <a:lstStyle>
            <a:lvl1pPr marL="360000" algn="l">
              <a:defRPr sz="3200">
                <a:solidFill>
                  <a:schemeClr val="bg1"/>
                </a:solidFill>
              </a:defRPr>
            </a:lvl1pPr>
          </a:lstStyle>
          <a:p>
            <a:r>
              <a:rPr lang="de-DE" smtClean="0"/>
              <a:t>Titelmasterformat durch Klicken bearbeiten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292480634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9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eck 4"/>
          <p:cNvSpPr/>
          <p:nvPr userDrawn="1"/>
        </p:nvSpPr>
        <p:spPr>
          <a:xfrm>
            <a:off x="250825" y="115888"/>
            <a:ext cx="8593138" cy="6494462"/>
          </a:xfrm>
          <a:prstGeom prst="rect">
            <a:avLst/>
          </a:prstGeom>
          <a:noFill/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DE" dirty="0"/>
          </a:p>
        </p:txBody>
      </p:sp>
      <p:pic>
        <p:nvPicPr>
          <p:cNvPr id="6" name="Picture 3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115888"/>
            <a:ext cx="149225" cy="595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888" y="6205538"/>
            <a:ext cx="2701925" cy="404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Bildplatzhalter 9"/>
          <p:cNvSpPr>
            <a:spLocks noGrp="1"/>
          </p:cNvSpPr>
          <p:nvPr>
            <p:ph type="pic" sz="quarter" idx="13"/>
          </p:nvPr>
        </p:nvSpPr>
        <p:spPr>
          <a:xfrm>
            <a:off x="251521" y="692696"/>
            <a:ext cx="3528317" cy="5917909"/>
          </a:xfrm>
        </p:spPr>
        <p:txBody>
          <a:bodyPr rtlCol="0">
            <a:normAutofit/>
          </a:bodyPr>
          <a:lstStyle/>
          <a:p>
            <a:pPr lvl="0"/>
            <a:endParaRPr lang="de-DE" noProof="0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851920" y="1124744"/>
            <a:ext cx="4834880" cy="5001419"/>
          </a:xfrm>
        </p:spPr>
        <p:txBody>
          <a:bodyPr>
            <a:normAutofit/>
          </a:bodyPr>
          <a:lstStyle>
            <a:lvl1pPr marL="342900" indent="-342900">
              <a:buClr>
                <a:srgbClr val="C00000"/>
              </a:buClr>
              <a:buFont typeface="Wingdings" pitchFamily="2" charset="2"/>
              <a:buChar char="§"/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95192" y="116632"/>
            <a:ext cx="8448175" cy="592654"/>
          </a:xfrm>
          <a:solidFill>
            <a:srgbClr val="3A9DB8"/>
          </a:solidFill>
          <a:effectLst>
            <a:outerShdw blurRad="50800" dist="50800" dir="5400000" algn="ctr" rotWithShape="0">
              <a:schemeClr val="accent1">
                <a:lumMod val="20000"/>
                <a:lumOff val="80000"/>
              </a:schemeClr>
            </a:outerShdw>
          </a:effectLst>
        </p:spPr>
        <p:txBody>
          <a:bodyPr>
            <a:noAutofit/>
          </a:bodyPr>
          <a:lstStyle>
            <a:lvl1pPr marL="360000" algn="l">
              <a:defRPr sz="3200">
                <a:solidFill>
                  <a:schemeClr val="bg1"/>
                </a:solidFill>
              </a:defRPr>
            </a:lvl1pPr>
          </a:lstStyle>
          <a:p>
            <a:r>
              <a:rPr lang="de-DE" smtClean="0"/>
              <a:t>Titelmasterformat durch Klicken bearbeiten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229414310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0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eck 4"/>
          <p:cNvSpPr/>
          <p:nvPr userDrawn="1"/>
        </p:nvSpPr>
        <p:spPr>
          <a:xfrm>
            <a:off x="250825" y="115888"/>
            <a:ext cx="8593138" cy="6494462"/>
          </a:xfrm>
          <a:prstGeom prst="rect">
            <a:avLst/>
          </a:prstGeom>
          <a:noFill/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DE" dirty="0"/>
          </a:p>
        </p:txBody>
      </p:sp>
      <p:pic>
        <p:nvPicPr>
          <p:cNvPr id="6" name="Picture 3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115888"/>
            <a:ext cx="149225" cy="595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888" y="6205538"/>
            <a:ext cx="2701925" cy="404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Bildplatzhalter 9"/>
          <p:cNvSpPr>
            <a:spLocks noGrp="1"/>
          </p:cNvSpPr>
          <p:nvPr>
            <p:ph type="pic" sz="quarter" idx="13"/>
          </p:nvPr>
        </p:nvSpPr>
        <p:spPr>
          <a:xfrm>
            <a:off x="251521" y="692696"/>
            <a:ext cx="3528317" cy="5917909"/>
          </a:xfrm>
        </p:spPr>
        <p:txBody>
          <a:bodyPr rtlCol="0">
            <a:normAutofit/>
          </a:bodyPr>
          <a:lstStyle/>
          <a:p>
            <a:pPr lvl="0"/>
            <a:endParaRPr lang="de-DE" noProof="0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851920" y="1124744"/>
            <a:ext cx="4834880" cy="5001419"/>
          </a:xfrm>
        </p:spPr>
        <p:txBody>
          <a:bodyPr>
            <a:normAutofit/>
          </a:bodyPr>
          <a:lstStyle>
            <a:lvl1pPr marL="342900" indent="-342900">
              <a:buClr>
                <a:srgbClr val="C00000"/>
              </a:buClr>
              <a:buFont typeface="Wingdings" pitchFamily="2" charset="2"/>
              <a:buChar char="§"/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95192" y="116632"/>
            <a:ext cx="8448175" cy="592654"/>
          </a:xfrm>
          <a:solidFill>
            <a:srgbClr val="3A9DB8"/>
          </a:solidFill>
          <a:effectLst>
            <a:outerShdw blurRad="50800" dist="50800" dir="5400000" algn="ctr" rotWithShape="0">
              <a:schemeClr val="accent1">
                <a:lumMod val="20000"/>
                <a:lumOff val="80000"/>
              </a:schemeClr>
            </a:outerShdw>
          </a:effectLst>
        </p:spPr>
        <p:txBody>
          <a:bodyPr>
            <a:noAutofit/>
          </a:bodyPr>
          <a:lstStyle>
            <a:lvl1pPr marL="360000" algn="l">
              <a:defRPr sz="3200">
                <a:solidFill>
                  <a:schemeClr val="bg1"/>
                </a:solidFill>
              </a:defRPr>
            </a:lvl1pPr>
          </a:lstStyle>
          <a:p>
            <a:r>
              <a:rPr lang="de-DE" smtClean="0"/>
              <a:t>Titelmasterformat durch Klicken bearbeiten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654052700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9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eck 4"/>
          <p:cNvSpPr/>
          <p:nvPr userDrawn="1"/>
        </p:nvSpPr>
        <p:spPr>
          <a:xfrm>
            <a:off x="250825" y="115888"/>
            <a:ext cx="8593138" cy="6494462"/>
          </a:xfrm>
          <a:prstGeom prst="rect">
            <a:avLst/>
          </a:prstGeom>
          <a:noFill/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DE" dirty="0"/>
          </a:p>
        </p:txBody>
      </p:sp>
      <p:pic>
        <p:nvPicPr>
          <p:cNvPr id="6" name="Picture 3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115888"/>
            <a:ext cx="149225" cy="595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888" y="6205538"/>
            <a:ext cx="2701925" cy="404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Bildplatzhalter 9"/>
          <p:cNvSpPr>
            <a:spLocks noGrp="1"/>
          </p:cNvSpPr>
          <p:nvPr>
            <p:ph type="pic" sz="quarter" idx="13"/>
          </p:nvPr>
        </p:nvSpPr>
        <p:spPr>
          <a:xfrm>
            <a:off x="251521" y="692696"/>
            <a:ext cx="3528317" cy="5917909"/>
          </a:xfrm>
        </p:spPr>
        <p:txBody>
          <a:bodyPr rtlCol="0">
            <a:normAutofit/>
          </a:bodyPr>
          <a:lstStyle/>
          <a:p>
            <a:pPr lvl="0"/>
            <a:endParaRPr lang="de-DE" noProof="0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851920" y="1124744"/>
            <a:ext cx="4834880" cy="5001419"/>
          </a:xfrm>
        </p:spPr>
        <p:txBody>
          <a:bodyPr>
            <a:normAutofit/>
          </a:bodyPr>
          <a:lstStyle>
            <a:lvl1pPr marL="342900" indent="-342900">
              <a:buClr>
                <a:srgbClr val="C00000"/>
              </a:buClr>
              <a:buFont typeface="Wingdings" pitchFamily="2" charset="2"/>
              <a:buChar char="§"/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95192" y="116632"/>
            <a:ext cx="8448175" cy="592654"/>
          </a:xfrm>
          <a:solidFill>
            <a:srgbClr val="3A9DB8"/>
          </a:solidFill>
          <a:effectLst>
            <a:outerShdw blurRad="50800" dist="50800" dir="5400000" algn="ctr" rotWithShape="0">
              <a:schemeClr val="accent1">
                <a:lumMod val="20000"/>
                <a:lumOff val="80000"/>
              </a:schemeClr>
            </a:outerShdw>
          </a:effectLst>
        </p:spPr>
        <p:txBody>
          <a:bodyPr>
            <a:noAutofit/>
          </a:bodyPr>
          <a:lstStyle>
            <a:lvl1pPr marL="360000" algn="l">
              <a:defRPr sz="3200">
                <a:solidFill>
                  <a:schemeClr val="bg1"/>
                </a:solidFill>
              </a:defRPr>
            </a:lvl1pPr>
          </a:lstStyle>
          <a:p>
            <a:r>
              <a:rPr lang="de-DE" smtClean="0"/>
              <a:t>Titelmasterformat durch Klicken bearbeiten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3978657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E5AD4E-17EA-434E-B49A-1F0D85869561}" type="datetimeFigureOut">
              <a:rPr lang="de-DE"/>
              <a:pPr>
                <a:defRPr/>
              </a:pPr>
              <a:t>21.05.2014</a:t>
            </a:fld>
            <a:endParaRPr lang="de-DE" dirty="0"/>
          </a:p>
        </p:txBody>
      </p:sp>
      <p:sp>
        <p:nvSpPr>
          <p:cNvPr id="6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AF5CED-F31D-4F2F-8174-D93804D344BC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600366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slideLayout" Target="../slideLayouts/slideLayout50.xml"/><Relationship Id="rId55" Type="http://schemas.openxmlformats.org/officeDocument/2006/relationships/slideLayout" Target="../slideLayouts/slideLayout55.xml"/><Relationship Id="rId63" Type="http://schemas.openxmlformats.org/officeDocument/2006/relationships/slideLayout" Target="../slideLayouts/slideLayout63.xml"/><Relationship Id="rId68" Type="http://schemas.openxmlformats.org/officeDocument/2006/relationships/slideLayout" Target="../slideLayouts/slideLayout68.xml"/><Relationship Id="rId76" Type="http://schemas.openxmlformats.org/officeDocument/2006/relationships/slideLayout" Target="../slideLayouts/slideLayout76.xml"/><Relationship Id="rId84" Type="http://schemas.openxmlformats.org/officeDocument/2006/relationships/slideLayout" Target="../slideLayouts/slideLayout84.xml"/><Relationship Id="rId89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71" Type="http://schemas.openxmlformats.org/officeDocument/2006/relationships/slideLayout" Target="../slideLayouts/slideLayout7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3" Type="http://schemas.openxmlformats.org/officeDocument/2006/relationships/slideLayout" Target="../slideLayouts/slideLayout53.xml"/><Relationship Id="rId58" Type="http://schemas.openxmlformats.org/officeDocument/2006/relationships/slideLayout" Target="../slideLayouts/slideLayout58.xml"/><Relationship Id="rId66" Type="http://schemas.openxmlformats.org/officeDocument/2006/relationships/slideLayout" Target="../slideLayouts/slideLayout66.xml"/><Relationship Id="rId74" Type="http://schemas.openxmlformats.org/officeDocument/2006/relationships/slideLayout" Target="../slideLayouts/slideLayout74.xml"/><Relationship Id="rId79" Type="http://schemas.openxmlformats.org/officeDocument/2006/relationships/slideLayout" Target="../slideLayouts/slideLayout79.xml"/><Relationship Id="rId87" Type="http://schemas.openxmlformats.org/officeDocument/2006/relationships/slideLayout" Target="../slideLayouts/slideLayout87.xml"/><Relationship Id="rId5" Type="http://schemas.openxmlformats.org/officeDocument/2006/relationships/slideLayout" Target="../slideLayouts/slideLayout5.xml"/><Relationship Id="rId61" Type="http://schemas.openxmlformats.org/officeDocument/2006/relationships/slideLayout" Target="../slideLayouts/slideLayout61.xml"/><Relationship Id="rId82" Type="http://schemas.openxmlformats.org/officeDocument/2006/relationships/slideLayout" Target="../slideLayouts/slideLayout82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56" Type="http://schemas.openxmlformats.org/officeDocument/2006/relationships/slideLayout" Target="../slideLayouts/slideLayout56.xml"/><Relationship Id="rId64" Type="http://schemas.openxmlformats.org/officeDocument/2006/relationships/slideLayout" Target="../slideLayouts/slideLayout64.xml"/><Relationship Id="rId69" Type="http://schemas.openxmlformats.org/officeDocument/2006/relationships/slideLayout" Target="../slideLayouts/slideLayout69.xml"/><Relationship Id="rId77" Type="http://schemas.openxmlformats.org/officeDocument/2006/relationships/slideLayout" Target="../slideLayouts/slideLayout77.xm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72" Type="http://schemas.openxmlformats.org/officeDocument/2006/relationships/slideLayout" Target="../slideLayouts/slideLayout72.xml"/><Relationship Id="rId80" Type="http://schemas.openxmlformats.org/officeDocument/2006/relationships/slideLayout" Target="../slideLayouts/slideLayout80.xml"/><Relationship Id="rId85" Type="http://schemas.openxmlformats.org/officeDocument/2006/relationships/slideLayout" Target="../slideLayouts/slideLayout85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59" Type="http://schemas.openxmlformats.org/officeDocument/2006/relationships/slideLayout" Target="../slideLayouts/slideLayout59.xml"/><Relationship Id="rId67" Type="http://schemas.openxmlformats.org/officeDocument/2006/relationships/slideLayout" Target="../slideLayouts/slideLayout67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54" Type="http://schemas.openxmlformats.org/officeDocument/2006/relationships/slideLayout" Target="../slideLayouts/slideLayout54.xml"/><Relationship Id="rId62" Type="http://schemas.openxmlformats.org/officeDocument/2006/relationships/slideLayout" Target="../slideLayouts/slideLayout62.xml"/><Relationship Id="rId70" Type="http://schemas.openxmlformats.org/officeDocument/2006/relationships/slideLayout" Target="../slideLayouts/slideLayout70.xml"/><Relationship Id="rId75" Type="http://schemas.openxmlformats.org/officeDocument/2006/relationships/slideLayout" Target="../slideLayouts/slideLayout75.xml"/><Relationship Id="rId83" Type="http://schemas.openxmlformats.org/officeDocument/2006/relationships/slideLayout" Target="../slideLayouts/slideLayout83.xml"/><Relationship Id="rId88" Type="http://schemas.openxmlformats.org/officeDocument/2006/relationships/slideLayout" Target="../slideLayouts/slideLayout88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57" Type="http://schemas.openxmlformats.org/officeDocument/2006/relationships/slideLayout" Target="../slideLayouts/slideLayout57.xml"/><Relationship Id="rId10" Type="http://schemas.openxmlformats.org/officeDocument/2006/relationships/slideLayout" Target="../slideLayouts/slideLayout10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slideLayout" Target="../slideLayouts/slideLayout52.xml"/><Relationship Id="rId60" Type="http://schemas.openxmlformats.org/officeDocument/2006/relationships/slideLayout" Target="../slideLayouts/slideLayout60.xml"/><Relationship Id="rId65" Type="http://schemas.openxmlformats.org/officeDocument/2006/relationships/slideLayout" Target="../slideLayouts/slideLayout65.xml"/><Relationship Id="rId73" Type="http://schemas.openxmlformats.org/officeDocument/2006/relationships/slideLayout" Target="../slideLayouts/slideLayout73.xml"/><Relationship Id="rId78" Type="http://schemas.openxmlformats.org/officeDocument/2006/relationships/slideLayout" Target="../slideLayouts/slideLayout78.xml"/><Relationship Id="rId81" Type="http://schemas.openxmlformats.org/officeDocument/2006/relationships/slideLayout" Target="../slideLayouts/slideLayout81.xml"/><Relationship Id="rId86" Type="http://schemas.openxmlformats.org/officeDocument/2006/relationships/slideLayout" Target="../slideLayouts/slideLayout8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elplatzhalt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 smtClean="0"/>
              <a:t>Titelmasterformat durch Klicken bearbeiten</a:t>
            </a:r>
          </a:p>
        </p:txBody>
      </p:sp>
      <p:sp>
        <p:nvSpPr>
          <p:cNvPr id="1027" name="Textplatzhalt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 smtClean="0"/>
              <a:t>Textmasterformat bearbeiten</a:t>
            </a:r>
          </a:p>
          <a:p>
            <a:pPr lvl="1"/>
            <a:r>
              <a:rPr lang="de-DE" altLang="de-DE" smtClean="0"/>
              <a:t>Zweite Ebene</a:t>
            </a:r>
          </a:p>
          <a:p>
            <a:pPr lvl="2"/>
            <a:r>
              <a:rPr lang="de-DE" altLang="de-DE" smtClean="0"/>
              <a:t>Dritte Ebene</a:t>
            </a:r>
          </a:p>
          <a:p>
            <a:pPr lvl="3"/>
            <a:r>
              <a:rPr lang="de-DE" altLang="de-DE" smtClean="0"/>
              <a:t>Vierte Ebene</a:t>
            </a:r>
          </a:p>
          <a:p>
            <a:pPr lvl="4"/>
            <a:r>
              <a:rPr lang="de-DE" altLang="de-DE" smtClean="0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611B8C3-3200-4394-8062-77F7FCB99809}" type="datetimeFigureOut">
              <a:rPr lang="de-DE"/>
              <a:pPr>
                <a:defRPr/>
              </a:pPr>
              <a:t>21.05.2014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B7047D1B-0754-4304-8681-1129B060D554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8599" r:id="rId1"/>
    <p:sldLayoutId id="2147488600" r:id="rId2"/>
    <p:sldLayoutId id="2147488590" r:id="rId3"/>
    <p:sldLayoutId id="2147488591" r:id="rId4"/>
    <p:sldLayoutId id="2147488592" r:id="rId5"/>
    <p:sldLayoutId id="2147488593" r:id="rId6"/>
    <p:sldLayoutId id="2147488594" r:id="rId7"/>
    <p:sldLayoutId id="2147488595" r:id="rId8"/>
    <p:sldLayoutId id="2147488596" r:id="rId9"/>
    <p:sldLayoutId id="2147488597" r:id="rId10"/>
    <p:sldLayoutId id="2147488598" r:id="rId11"/>
    <p:sldLayoutId id="2147488601" r:id="rId12"/>
    <p:sldLayoutId id="2147488602" r:id="rId13"/>
    <p:sldLayoutId id="2147488603" r:id="rId14"/>
    <p:sldLayoutId id="2147488604" r:id="rId15"/>
    <p:sldLayoutId id="2147488605" r:id="rId16"/>
    <p:sldLayoutId id="2147488606" r:id="rId17"/>
    <p:sldLayoutId id="2147488607" r:id="rId18"/>
    <p:sldLayoutId id="2147488608" r:id="rId19"/>
    <p:sldLayoutId id="2147488609" r:id="rId20"/>
    <p:sldLayoutId id="2147488610" r:id="rId21"/>
    <p:sldLayoutId id="2147488611" r:id="rId22"/>
    <p:sldLayoutId id="2147488612" r:id="rId23"/>
    <p:sldLayoutId id="2147488613" r:id="rId24"/>
    <p:sldLayoutId id="2147488614" r:id="rId25"/>
    <p:sldLayoutId id="2147488615" r:id="rId26"/>
    <p:sldLayoutId id="2147488616" r:id="rId27"/>
    <p:sldLayoutId id="2147488617" r:id="rId28"/>
    <p:sldLayoutId id="2147488618" r:id="rId29"/>
    <p:sldLayoutId id="2147488619" r:id="rId30"/>
    <p:sldLayoutId id="2147488620" r:id="rId31"/>
    <p:sldLayoutId id="2147488621" r:id="rId32"/>
    <p:sldLayoutId id="2147488622" r:id="rId33"/>
    <p:sldLayoutId id="2147488623" r:id="rId34"/>
    <p:sldLayoutId id="2147488624" r:id="rId35"/>
    <p:sldLayoutId id="2147488625" r:id="rId36"/>
    <p:sldLayoutId id="2147488626" r:id="rId37"/>
    <p:sldLayoutId id="2147488627" r:id="rId38"/>
    <p:sldLayoutId id="2147488628" r:id="rId39"/>
    <p:sldLayoutId id="2147488629" r:id="rId40"/>
    <p:sldLayoutId id="2147488630" r:id="rId41"/>
    <p:sldLayoutId id="2147488631" r:id="rId42"/>
    <p:sldLayoutId id="2147488633" r:id="rId43"/>
    <p:sldLayoutId id="2147488634" r:id="rId44"/>
    <p:sldLayoutId id="2147488635" r:id="rId45"/>
    <p:sldLayoutId id="2147488636" r:id="rId46"/>
    <p:sldLayoutId id="2147488637" r:id="rId47"/>
    <p:sldLayoutId id="2147488638" r:id="rId48"/>
    <p:sldLayoutId id="2147488639" r:id="rId49"/>
    <p:sldLayoutId id="2147488640" r:id="rId50"/>
    <p:sldLayoutId id="2147488641" r:id="rId51"/>
    <p:sldLayoutId id="2147488642" r:id="rId52"/>
    <p:sldLayoutId id="2147488643" r:id="rId53"/>
    <p:sldLayoutId id="2147488644" r:id="rId54"/>
    <p:sldLayoutId id="2147488645" r:id="rId55"/>
    <p:sldLayoutId id="2147488646" r:id="rId56"/>
    <p:sldLayoutId id="2147488647" r:id="rId57"/>
    <p:sldLayoutId id="2147488648" r:id="rId58"/>
    <p:sldLayoutId id="2147488649" r:id="rId59"/>
    <p:sldLayoutId id="2147488650" r:id="rId60"/>
    <p:sldLayoutId id="2147488651" r:id="rId61"/>
    <p:sldLayoutId id="2147488652" r:id="rId62"/>
    <p:sldLayoutId id="2147488653" r:id="rId63"/>
    <p:sldLayoutId id="2147488654" r:id="rId64"/>
    <p:sldLayoutId id="2147488655" r:id="rId65"/>
    <p:sldLayoutId id="2147488656" r:id="rId66"/>
    <p:sldLayoutId id="2147488657" r:id="rId67"/>
    <p:sldLayoutId id="2147488658" r:id="rId68"/>
    <p:sldLayoutId id="2147488659" r:id="rId69"/>
    <p:sldLayoutId id="2147488660" r:id="rId70"/>
    <p:sldLayoutId id="2147488661" r:id="rId71"/>
    <p:sldLayoutId id="2147488662" r:id="rId72"/>
    <p:sldLayoutId id="2147488663" r:id="rId73"/>
    <p:sldLayoutId id="2147488664" r:id="rId74"/>
    <p:sldLayoutId id="2147488665" r:id="rId75"/>
    <p:sldLayoutId id="2147488666" r:id="rId76"/>
    <p:sldLayoutId id="2147488667" r:id="rId77"/>
    <p:sldLayoutId id="2147488668" r:id="rId78"/>
    <p:sldLayoutId id="2147488669" r:id="rId79"/>
    <p:sldLayoutId id="2147488670" r:id="rId80"/>
    <p:sldLayoutId id="2147488671" r:id="rId81"/>
    <p:sldLayoutId id="2147488672" r:id="rId82"/>
    <p:sldLayoutId id="2147488673" r:id="rId83"/>
    <p:sldLayoutId id="2147488674" r:id="rId84"/>
    <p:sldLayoutId id="2147488675" r:id="rId85"/>
    <p:sldLayoutId id="2147488676" r:id="rId86"/>
    <p:sldLayoutId id="2147488677" r:id="rId87"/>
    <p:sldLayoutId id="2147488678" r:id="rId88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3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546100" y="5733256"/>
            <a:ext cx="3681413" cy="864096"/>
          </a:xfrm>
        </p:spPr>
        <p:txBody>
          <a:bodyPr rtlCol="0"/>
          <a:lstStyle/>
          <a:p>
            <a:pPr eaLnBrk="1" fontAlgn="auto" hangingPunct="1">
              <a:spcAft>
                <a:spcPts val="0"/>
              </a:spcAft>
              <a:defRPr/>
            </a:pPr>
            <a:endParaRPr lang="de-DE" b="1" dirty="0" smtClean="0"/>
          </a:p>
          <a:p>
            <a:pPr eaLnBrk="1" fontAlgn="auto" hangingPunct="1">
              <a:spcAft>
                <a:spcPts val="0"/>
              </a:spcAft>
              <a:defRPr/>
            </a:pPr>
            <a:r>
              <a:rPr lang="de-DE" b="1" dirty="0" smtClean="0"/>
              <a:t>Dr. Max Johns</a:t>
            </a:r>
            <a:endParaRPr lang="de-DE" b="1" dirty="0"/>
          </a:p>
        </p:txBody>
      </p:sp>
      <p:sp>
        <p:nvSpPr>
          <p:cNvPr id="87043" name="Titel 3"/>
          <p:cNvSpPr txBox="1">
            <a:spLocks/>
          </p:cNvSpPr>
          <p:nvPr/>
        </p:nvSpPr>
        <p:spPr bwMode="auto">
          <a:xfrm>
            <a:off x="539750" y="112713"/>
            <a:ext cx="8304213" cy="1368425"/>
          </a:xfrm>
          <a:prstGeom prst="rect">
            <a:avLst/>
          </a:prstGeom>
          <a:solidFill>
            <a:srgbClr val="3A9DB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ts val="1800"/>
              </a:spcBef>
              <a:buFontTx/>
              <a:buNone/>
            </a:pPr>
            <a:r>
              <a:rPr lang="de-DE" altLang="de-DE" sz="3600" dirty="0" smtClean="0">
                <a:solidFill>
                  <a:schemeClr val="bg1"/>
                </a:solidFill>
              </a:rPr>
              <a:t>Schifffahrtskongress Bremen 2014</a:t>
            </a:r>
          </a:p>
          <a:p>
            <a:pPr algn="ctr" eaLnBrk="1" hangingPunct="1">
              <a:spcBef>
                <a:spcPts val="1800"/>
              </a:spcBef>
              <a:buFontTx/>
              <a:buNone/>
            </a:pPr>
            <a:r>
              <a:rPr lang="de-DE" altLang="de-DE" sz="2400" dirty="0" smtClean="0">
                <a:solidFill>
                  <a:schemeClr val="bg1"/>
                </a:solidFill>
              </a:rPr>
              <a:t>Human Resources in schwierigen Zeiten</a:t>
            </a:r>
            <a:endParaRPr lang="de-DE" altLang="de-DE" sz="2400" dirty="0" smtClean="0">
              <a:solidFill>
                <a:schemeClr val="bg1"/>
              </a:solidFill>
            </a:endParaRPr>
          </a:p>
        </p:txBody>
      </p:sp>
      <p:pic>
        <p:nvPicPr>
          <p:cNvPr id="87044" name="Bildplatzhalter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034" b="35034"/>
          <a:stretch>
            <a:fillRect/>
          </a:stretch>
        </p:blipFill>
        <p:spPr bwMode="auto">
          <a:xfrm>
            <a:off x="250825" y="1484313"/>
            <a:ext cx="8593138" cy="3673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/>
              <a:t>Ausbilden für die Zukunft</a:t>
            </a:r>
          </a:p>
          <a:p>
            <a:r>
              <a:rPr lang="de-DE" dirty="0" smtClean="0"/>
              <a:t>Maritimes Bündnis stärken </a:t>
            </a:r>
          </a:p>
          <a:p>
            <a:r>
              <a:rPr lang="de-DE" dirty="0" smtClean="0"/>
              <a:t>Stiftung nutzen</a:t>
            </a:r>
          </a:p>
          <a:p>
            <a:r>
              <a:rPr lang="de-DE" dirty="0" smtClean="0"/>
              <a:t>SBVO neu ausrichten </a:t>
            </a:r>
          </a:p>
          <a:p>
            <a:r>
              <a:rPr lang="de-DE" dirty="0" smtClean="0"/>
              <a:t>Schiffsmechaniker stärken</a:t>
            </a:r>
          </a:p>
          <a:p>
            <a:r>
              <a:rPr lang="de-DE" dirty="0" smtClean="0"/>
              <a:t>Einstiegstarife ermöglichen</a:t>
            </a:r>
            <a:endParaRPr lang="de-DE" dirty="0"/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HR während der Krise</a:t>
            </a:r>
            <a:endParaRPr lang="de-DE" dirty="0"/>
          </a:p>
        </p:txBody>
      </p:sp>
      <p:pic>
        <p:nvPicPr>
          <p:cNvPr id="3074" name="Picture 2" descr="http://www.hr-sales-leads.com/wp-content/uploads/2011/11/hr-sales-leads.jpg"/>
          <p:cNvPicPr>
            <a:picLocks noGrp="1" noChangeAspect="1" noChangeArrowheads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209" r="30209"/>
          <a:stretch>
            <a:fillRect/>
          </a:stretch>
        </p:blipFill>
        <p:spPr bwMode="auto">
          <a:prstGeom prst="rect">
            <a:avLst/>
          </a:prstGeom>
          <a:noFill/>
          <a:effectLst>
            <a:softEdge rad="762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898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546100" y="6021288"/>
            <a:ext cx="3681413" cy="576064"/>
          </a:xfrm>
        </p:spPr>
        <p:txBody>
          <a:bodyPr rtlCol="0"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de-DE" b="1" dirty="0" smtClean="0"/>
              <a:t>Dr. Max Johns </a:t>
            </a:r>
            <a:endParaRPr lang="de-DE" b="1" dirty="0" smtClean="0"/>
          </a:p>
        </p:txBody>
      </p:sp>
      <p:sp>
        <p:nvSpPr>
          <p:cNvPr id="87043" name="Titel 3"/>
          <p:cNvSpPr txBox="1">
            <a:spLocks/>
          </p:cNvSpPr>
          <p:nvPr/>
        </p:nvSpPr>
        <p:spPr bwMode="auto">
          <a:xfrm>
            <a:off x="539750" y="112713"/>
            <a:ext cx="8304213" cy="1368425"/>
          </a:xfrm>
          <a:prstGeom prst="rect">
            <a:avLst/>
          </a:prstGeom>
          <a:solidFill>
            <a:srgbClr val="3A9DB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ts val="3000"/>
              </a:spcBef>
              <a:buFontTx/>
              <a:buNone/>
            </a:pPr>
            <a:endParaRPr lang="de-DE" altLang="de-DE" sz="3600" dirty="0" smtClean="0">
              <a:solidFill>
                <a:schemeClr val="bg1"/>
              </a:solidFill>
            </a:endParaRPr>
          </a:p>
          <a:p>
            <a:pPr algn="ctr" eaLnBrk="1" hangingPunct="1">
              <a:spcBef>
                <a:spcPts val="0"/>
              </a:spcBef>
              <a:buFontTx/>
              <a:buNone/>
            </a:pPr>
            <a:r>
              <a:rPr lang="de-DE" altLang="de-DE" sz="3600" dirty="0" smtClean="0">
                <a:solidFill>
                  <a:schemeClr val="bg1"/>
                </a:solidFill>
              </a:rPr>
              <a:t>Vielen </a:t>
            </a:r>
            <a:r>
              <a:rPr lang="de-DE" altLang="de-DE" sz="3600" dirty="0" smtClean="0">
                <a:solidFill>
                  <a:schemeClr val="bg1"/>
                </a:solidFill>
              </a:rPr>
              <a:t>Dank!</a:t>
            </a:r>
            <a:endParaRPr lang="de-DE" altLang="de-DE" sz="3600" dirty="0">
              <a:solidFill>
                <a:schemeClr val="bg1"/>
              </a:solidFill>
            </a:endParaRPr>
          </a:p>
        </p:txBody>
      </p:sp>
      <p:pic>
        <p:nvPicPr>
          <p:cNvPr id="87044" name="Bildplatzhalter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034" b="35034"/>
          <a:stretch>
            <a:fillRect/>
          </a:stretch>
        </p:blipFill>
        <p:spPr bwMode="auto">
          <a:xfrm>
            <a:off x="250825" y="1484313"/>
            <a:ext cx="8593138" cy="3673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51765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395288" y="115888"/>
            <a:ext cx="8448675" cy="593725"/>
          </a:xfrm>
        </p:spPr>
        <p:txBody>
          <a:bodyPr/>
          <a:lstStyle/>
          <a:p>
            <a:pPr>
              <a:defRPr/>
            </a:pPr>
            <a:r>
              <a:rPr lang="de-DE" dirty="0" smtClean="0"/>
              <a:t>Beschäftigungswirkung der dt. Seeschifffahrt</a:t>
            </a:r>
            <a:endParaRPr lang="de-DE" dirty="0"/>
          </a:p>
        </p:txBody>
      </p:sp>
      <p:graphicFrame>
        <p:nvGraphicFramePr>
          <p:cNvPr id="5" name="Diagramm 4"/>
          <p:cNvGraphicFramePr/>
          <p:nvPr/>
        </p:nvGraphicFramePr>
        <p:xfrm>
          <a:off x="1115616" y="1268760"/>
          <a:ext cx="5148064" cy="49685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Rechteck 5"/>
          <p:cNvSpPr/>
          <p:nvPr/>
        </p:nvSpPr>
        <p:spPr>
          <a:xfrm>
            <a:off x="3132138" y="5229225"/>
            <a:ext cx="1439862" cy="503238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de-DE" dirty="0"/>
          </a:p>
          <a:p>
            <a:pPr algn="ctr">
              <a:defRPr/>
            </a:pPr>
            <a:r>
              <a:rPr lang="de-DE" dirty="0"/>
              <a:t>95.228</a:t>
            </a:r>
          </a:p>
          <a:p>
            <a:pPr algn="ctr">
              <a:defRPr/>
            </a:pPr>
            <a:endParaRPr lang="de-DE" dirty="0"/>
          </a:p>
        </p:txBody>
      </p:sp>
      <p:sp>
        <p:nvSpPr>
          <p:cNvPr id="7" name="Rechteck 6"/>
          <p:cNvSpPr/>
          <p:nvPr/>
        </p:nvSpPr>
        <p:spPr>
          <a:xfrm>
            <a:off x="3059113" y="3284538"/>
            <a:ext cx="1512887" cy="50482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de-DE" dirty="0"/>
              <a:t>+</a:t>
            </a:r>
            <a:r>
              <a:rPr lang="de-DE" dirty="0" smtClean="0"/>
              <a:t>285.000</a:t>
            </a:r>
            <a:endParaRPr lang="de-DE" dirty="0"/>
          </a:p>
        </p:txBody>
      </p:sp>
      <p:sp>
        <p:nvSpPr>
          <p:cNvPr id="8" name="Rechteck 7"/>
          <p:cNvSpPr/>
          <p:nvPr/>
        </p:nvSpPr>
        <p:spPr>
          <a:xfrm>
            <a:off x="2987675" y="2060575"/>
            <a:ext cx="1512888" cy="50482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de-DE" dirty="0"/>
              <a:t>+100.100</a:t>
            </a:r>
          </a:p>
        </p:txBody>
      </p:sp>
      <p:sp>
        <p:nvSpPr>
          <p:cNvPr id="88071" name="Textfeld 9"/>
          <p:cNvSpPr txBox="1">
            <a:spLocks noChangeArrowheads="1"/>
          </p:cNvSpPr>
          <p:nvPr/>
        </p:nvSpPr>
        <p:spPr bwMode="auto">
          <a:xfrm>
            <a:off x="1979613" y="6308725"/>
            <a:ext cx="2808287" cy="26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de-DE" altLang="de-DE" sz="1100"/>
              <a:t>Quelle: Oxford Economics, VDR</a:t>
            </a:r>
          </a:p>
        </p:txBody>
      </p:sp>
      <p:sp>
        <p:nvSpPr>
          <p:cNvPr id="11" name="Flussdiagramm: Manuelle Eingabe 10"/>
          <p:cNvSpPr/>
          <p:nvPr/>
        </p:nvSpPr>
        <p:spPr>
          <a:xfrm>
            <a:off x="6443663" y="1196975"/>
            <a:ext cx="2089150" cy="1152525"/>
          </a:xfrm>
          <a:prstGeom prst="flowChartManualInput">
            <a:avLst/>
          </a:prstGeom>
          <a:solidFill>
            <a:srgbClr val="FFFF00"/>
          </a:solidFill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de-DE" b="1" dirty="0"/>
              <a:t> </a:t>
            </a:r>
          </a:p>
          <a:p>
            <a:pPr>
              <a:defRPr/>
            </a:pPr>
            <a:r>
              <a:rPr lang="de-DE" b="1" dirty="0"/>
              <a:t>Arbeitsplätze insg.:</a:t>
            </a:r>
          </a:p>
          <a:p>
            <a:pPr>
              <a:defRPr/>
            </a:pPr>
            <a:r>
              <a:rPr lang="de-DE" b="1" dirty="0"/>
              <a:t>ca. 480.000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1FD1DEB7-8000-4130-8D13-CFAD9DA7BE0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>
                                            <p:graphicEl>
                                              <a:dgm id="{1FD1DEB7-8000-4130-8D13-CFAD9DA7BE0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>
                                            <p:graphicEl>
                                              <a:dgm id="{1FD1DEB7-8000-4130-8D13-CFAD9DA7BE0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>
                                            <p:graphicEl>
                                              <a:dgm id="{1FD1DEB7-8000-4130-8D13-CFAD9DA7BE0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1A5831D4-2F65-4CE1-95AB-8D85A05C741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>
                                            <p:graphicEl>
                                              <a:dgm id="{1A5831D4-2F65-4CE1-95AB-8D85A05C741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>
                                            <p:graphicEl>
                                              <a:dgm id="{1A5831D4-2F65-4CE1-95AB-8D85A05C741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>
                                            <p:graphicEl>
                                              <a:dgm id="{1A5831D4-2F65-4CE1-95AB-8D85A05C741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6E345618-1020-44D7-9108-B280A8E7E04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">
                                            <p:graphicEl>
                                              <a:dgm id="{6E345618-1020-44D7-9108-B280A8E7E04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5">
                                            <p:graphicEl>
                                              <a:dgm id="{6E345618-1020-44D7-9108-B280A8E7E04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">
                                            <p:graphicEl>
                                              <a:dgm id="{6E345618-1020-44D7-9108-B280A8E7E04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0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 uiExpand="1">
        <p:bldSub>
          <a:bldDgm bld="one" rev="1"/>
        </p:bldSub>
      </p:bldGraphic>
      <p:bldP spid="6" grpId="0" animBg="1"/>
      <p:bldP spid="7" grpId="0" animBg="1"/>
      <p:bldP spid="8" grpId="0" animBg="1"/>
      <p:bldP spid="11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" name="Diagramm 1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55653226"/>
              </p:ext>
            </p:extLst>
          </p:nvPr>
        </p:nvGraphicFramePr>
        <p:xfrm>
          <a:off x="323528" y="836712"/>
          <a:ext cx="8424936" cy="524306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395288" y="115888"/>
            <a:ext cx="8448675" cy="593725"/>
          </a:xfrm>
        </p:spPr>
        <p:txBody>
          <a:bodyPr rtlCol="0"/>
          <a:lstStyle/>
          <a:p>
            <a:pPr fontAlgn="auto">
              <a:spcAft>
                <a:spcPts val="0"/>
              </a:spcAft>
              <a:defRPr/>
            </a:pPr>
            <a:r>
              <a:rPr lang="de-DE" dirty="0" smtClean="0"/>
              <a:t>Die deutsche </a:t>
            </a:r>
            <a:r>
              <a:rPr lang="de-DE" dirty="0" smtClean="0"/>
              <a:t>Handelsflotte</a:t>
            </a:r>
            <a:endParaRPr lang="de-DE" dirty="0"/>
          </a:p>
        </p:txBody>
      </p:sp>
      <p:sp>
        <p:nvSpPr>
          <p:cNvPr id="8" name="Abgerundete rechteckige Legende 7"/>
          <p:cNvSpPr/>
          <p:nvPr/>
        </p:nvSpPr>
        <p:spPr>
          <a:xfrm>
            <a:off x="1637742" y="3147738"/>
            <a:ext cx="828675" cy="576262"/>
          </a:xfrm>
          <a:prstGeom prst="wedgeRoundRectCallout">
            <a:avLst>
              <a:gd name="adj1" fmla="val -27239"/>
              <a:gd name="adj2" fmla="val 335973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dirty="0"/>
              <a:t>WK I</a:t>
            </a:r>
          </a:p>
        </p:txBody>
      </p:sp>
      <p:sp>
        <p:nvSpPr>
          <p:cNvPr id="9" name="Abgerundete rechteckige Legende 8"/>
          <p:cNvSpPr/>
          <p:nvPr/>
        </p:nvSpPr>
        <p:spPr>
          <a:xfrm>
            <a:off x="3024188" y="2132856"/>
            <a:ext cx="828675" cy="576263"/>
          </a:xfrm>
          <a:prstGeom prst="wedgeRoundRectCallout">
            <a:avLst>
              <a:gd name="adj1" fmla="val -5393"/>
              <a:gd name="adj2" fmla="val 515832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dirty="0"/>
              <a:t>WK II</a:t>
            </a:r>
          </a:p>
        </p:txBody>
      </p:sp>
      <p:sp>
        <p:nvSpPr>
          <p:cNvPr id="10" name="Abgerundete rechteckige Legende 9"/>
          <p:cNvSpPr/>
          <p:nvPr/>
        </p:nvSpPr>
        <p:spPr>
          <a:xfrm>
            <a:off x="4499992" y="1879103"/>
            <a:ext cx="900112" cy="647502"/>
          </a:xfrm>
          <a:prstGeom prst="wedgeRoundRectCallout">
            <a:avLst>
              <a:gd name="adj1" fmla="val 15867"/>
              <a:gd name="adj2" fmla="val 461169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dirty="0"/>
              <a:t>Ölkrise</a:t>
            </a:r>
          </a:p>
        </p:txBody>
      </p:sp>
      <p:sp>
        <p:nvSpPr>
          <p:cNvPr id="11" name="Abgerundete rechteckige Legende 10"/>
          <p:cNvSpPr/>
          <p:nvPr/>
        </p:nvSpPr>
        <p:spPr>
          <a:xfrm>
            <a:off x="5436762" y="3068638"/>
            <a:ext cx="1119187" cy="576262"/>
          </a:xfrm>
          <a:prstGeom prst="wedgeRoundRectCallout">
            <a:avLst>
              <a:gd name="adj1" fmla="val 25976"/>
              <a:gd name="adj2" fmla="val 274446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1400" dirty="0"/>
              <a:t>Schifffahrts-krise</a:t>
            </a:r>
          </a:p>
        </p:txBody>
      </p:sp>
      <p:sp>
        <p:nvSpPr>
          <p:cNvPr id="12" name="Abgerundete rechteckige Legende 11"/>
          <p:cNvSpPr/>
          <p:nvPr/>
        </p:nvSpPr>
        <p:spPr>
          <a:xfrm>
            <a:off x="6444208" y="2202854"/>
            <a:ext cx="1044575" cy="718070"/>
          </a:xfrm>
          <a:prstGeom prst="wedgeRoundRectCallout">
            <a:avLst>
              <a:gd name="adj1" fmla="val 23934"/>
              <a:gd name="adj2" fmla="val 330402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dirty="0"/>
              <a:t>Tonnage-Steuer</a:t>
            </a:r>
          </a:p>
        </p:txBody>
      </p:sp>
      <p:sp>
        <p:nvSpPr>
          <p:cNvPr id="2" name="Textfeld 1"/>
          <p:cNvSpPr txBox="1"/>
          <p:nvPr/>
        </p:nvSpPr>
        <p:spPr>
          <a:xfrm>
            <a:off x="665634" y="6119718"/>
            <a:ext cx="194421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100" dirty="0" smtClean="0"/>
              <a:t>Quelle: BSH/ VDR</a:t>
            </a:r>
            <a:endParaRPr lang="de-DE" sz="1100" dirty="0"/>
          </a:p>
        </p:txBody>
      </p:sp>
      <p:sp>
        <p:nvSpPr>
          <p:cNvPr id="15" name="Abgerundete rechteckige Legende 14"/>
          <p:cNvSpPr/>
          <p:nvPr/>
        </p:nvSpPr>
        <p:spPr>
          <a:xfrm>
            <a:off x="6140646" y="980728"/>
            <a:ext cx="1044575" cy="718070"/>
          </a:xfrm>
          <a:prstGeom prst="wedgeRoundRectCallout">
            <a:avLst>
              <a:gd name="adj1" fmla="val 178584"/>
              <a:gd name="adj2" fmla="val -30701"/>
              <a:gd name="adj3" fmla="val 16667"/>
            </a:avLst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dirty="0" smtClean="0"/>
              <a:t>Aktuelle Krise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6958428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2" grpId="0" animBg="1"/>
      <p:bldP spid="1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2400" dirty="0" smtClean="0"/>
              <a:t>1.100 TEU: CAPEX + OPEX vs. Chartereinnahmen</a:t>
            </a:r>
            <a:endParaRPr lang="de-DE" sz="2400" dirty="0"/>
          </a:p>
        </p:txBody>
      </p:sp>
      <p:graphicFrame>
        <p:nvGraphicFramePr>
          <p:cNvPr id="5" name="Inhaltsplatzhalt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32459026"/>
              </p:ext>
            </p:extLst>
          </p:nvPr>
        </p:nvGraphicFramePr>
        <p:xfrm>
          <a:off x="395537" y="1125538"/>
          <a:ext cx="8291264" cy="50006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7554424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2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">
                                            <p:graphicEl>
                                              <a:chart seriesIdx="2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Sub>
          <a:bldChart bld="series" animBg="0"/>
        </p:bldSub>
      </p:bldGraphic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/>
              <a:t>40 auf See</a:t>
            </a:r>
          </a:p>
          <a:p>
            <a:r>
              <a:rPr lang="de-DE" dirty="0" smtClean="0"/>
              <a:t>  4 direkt an Land </a:t>
            </a:r>
          </a:p>
          <a:p>
            <a:r>
              <a:rPr lang="de-DE" dirty="0" smtClean="0"/>
              <a:t>  5 indirekt an Land</a:t>
            </a:r>
          </a:p>
          <a:p>
            <a:endParaRPr lang="de-DE" dirty="0"/>
          </a:p>
          <a:p>
            <a:r>
              <a:rPr lang="de-DE" dirty="0" smtClean="0"/>
              <a:t>Wichtig: Sekundärmarkt </a:t>
            </a:r>
            <a:endParaRPr lang="de-DE" dirty="0"/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Schiff = Arbeitsplätze</a:t>
            </a:r>
            <a:endParaRPr lang="de-DE" dirty="0"/>
          </a:p>
        </p:txBody>
      </p:sp>
      <p:pic>
        <p:nvPicPr>
          <p:cNvPr id="1026" name="Picture 2" descr="http://www.mirtac.nl/references/images/groot/universal1_groot.jpg"/>
          <p:cNvPicPr>
            <a:picLocks noGrp="1" noChangeAspect="1" noChangeArrowheads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639" r="27639"/>
          <a:stretch>
            <a:fillRect/>
          </a:stretch>
        </p:blipFill>
        <p:spPr bwMode="auto">
          <a:prstGeom prst="rect">
            <a:avLst/>
          </a:prstGeom>
          <a:noFill/>
          <a:effectLst>
            <a:softEdge rad="762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281429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Inhaltsplatzhalt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91568334"/>
              </p:ext>
            </p:extLst>
          </p:nvPr>
        </p:nvGraphicFramePr>
        <p:xfrm>
          <a:off x="3851275" y="1125538"/>
          <a:ext cx="4835525" cy="50006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Soz.vers.pflichtig</a:t>
            </a:r>
            <a:r>
              <a:rPr lang="de-DE" dirty="0" smtClean="0"/>
              <a:t> Beschäftigte an Bord</a:t>
            </a:r>
            <a:endParaRPr lang="de-DE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type="pic"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" r="51"/>
          <a:stretch>
            <a:fillRect/>
          </a:stretch>
        </p:blipFill>
        <p:spPr bwMode="auto">
          <a:prstGeom prst="rect">
            <a:avLst/>
          </a:prstGeom>
          <a:noFill/>
          <a:effectLst>
            <a:softEdge rad="762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316857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Sub>
          <a:bldChart bld="series" animBg="0"/>
        </p:bldSub>
      </p:bldGraphic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Gehälter für Auszubildende</a:t>
            </a:r>
            <a:endParaRPr lang="de-DE" dirty="0"/>
          </a:p>
        </p:txBody>
      </p:sp>
      <p:graphicFrame>
        <p:nvGraphicFramePr>
          <p:cNvPr id="9" name="Inhaltsplatzhalter 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7459885"/>
              </p:ext>
            </p:extLst>
          </p:nvPr>
        </p:nvGraphicFramePr>
        <p:xfrm>
          <a:off x="179512" y="260648"/>
          <a:ext cx="8856984" cy="64087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1" name="Textfeld 10"/>
          <p:cNvSpPr txBox="1"/>
          <p:nvPr/>
        </p:nvSpPr>
        <p:spPr>
          <a:xfrm>
            <a:off x="467544" y="6381328"/>
            <a:ext cx="3888432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050" smtClean="0"/>
              <a:t>Quelle: Bundesinstitut </a:t>
            </a:r>
            <a:r>
              <a:rPr lang="de-DE" sz="1050" dirty="0"/>
              <a:t>für Berufsbildung - Oktober 2013  ; </a:t>
            </a:r>
            <a:r>
              <a:rPr lang="de-DE" sz="1050" dirty="0" smtClean="0"/>
              <a:t>VDR </a:t>
            </a:r>
            <a:endParaRPr lang="de-DE" sz="1050" dirty="0"/>
          </a:p>
        </p:txBody>
      </p:sp>
      <p:sp>
        <p:nvSpPr>
          <p:cNvPr id="2" name="Eckige Klammer links/rechts 1"/>
          <p:cNvSpPr/>
          <p:nvPr/>
        </p:nvSpPr>
        <p:spPr>
          <a:xfrm>
            <a:off x="5580112" y="1196752"/>
            <a:ext cx="360040" cy="5040560"/>
          </a:xfrm>
          <a:prstGeom prst="bracketPair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272359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2400" dirty="0" smtClean="0"/>
              <a:t>Einstiegsgehälter von Akademikern</a:t>
            </a:r>
            <a:endParaRPr lang="de-DE" sz="2400" dirty="0"/>
          </a:p>
        </p:txBody>
      </p:sp>
      <p:graphicFrame>
        <p:nvGraphicFramePr>
          <p:cNvPr id="5" name="Inhaltsplatzhalt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77580546"/>
              </p:ext>
            </p:extLst>
          </p:nvPr>
        </p:nvGraphicFramePr>
        <p:xfrm>
          <a:off x="323528" y="1125538"/>
          <a:ext cx="8363272" cy="50006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extfeld 5"/>
          <p:cNvSpPr txBox="1"/>
          <p:nvPr/>
        </p:nvSpPr>
        <p:spPr>
          <a:xfrm>
            <a:off x="467544" y="6381328"/>
            <a:ext cx="259228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050" dirty="0" smtClean="0"/>
              <a:t>Quelle: WSI-Lohnspiegel-Datenbank; VDR </a:t>
            </a:r>
            <a:endParaRPr lang="de-DE" sz="1050" dirty="0"/>
          </a:p>
        </p:txBody>
      </p:sp>
    </p:spTree>
    <p:extLst>
      <p:ext uri="{BB962C8B-B14F-4D97-AF65-F5344CB8AC3E}">
        <p14:creationId xmlns:p14="http://schemas.microsoft.com/office/powerpoint/2010/main" val="26351403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5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-4" categoryIdx="2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5">
                                            <p:graphicEl>
                                              <a:chart seriesIdx="-4" categoryIdx="2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-4" categoryIdx="3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5">
                                            <p:graphicEl>
                                              <a:chart seriesIdx="-4" categoryIdx="3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-4" categoryIdx="4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5">
                                            <p:graphicEl>
                                              <a:chart seriesIdx="-4" categoryIdx="4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65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-4" categoryIdx="5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">
                                            <p:graphicEl>
                                              <a:chart seriesIdx="-4" categoryIdx="5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80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-4" categoryIdx="6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5">
                                            <p:graphicEl>
                                              <a:chart seriesIdx="-4" categoryIdx="6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95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-4" categoryIdx="7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5">
                                            <p:graphicEl>
                                              <a:chart seriesIdx="-4" categoryIdx="7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Sub>
          <a:bldChart bld="category" animBg="0"/>
        </p:bldSub>
      </p:bldGraphic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de-DE" dirty="0" smtClean="0"/>
              <a:t>2013: über </a:t>
            </a:r>
            <a:r>
              <a:rPr lang="de-DE" dirty="0"/>
              <a:t>3.000 Anträge </a:t>
            </a:r>
            <a:endParaRPr lang="de-DE" dirty="0" smtClean="0"/>
          </a:p>
          <a:p>
            <a:r>
              <a:rPr lang="de-DE" dirty="0" smtClean="0"/>
              <a:t>Unterstützung der Ausbildung</a:t>
            </a:r>
          </a:p>
          <a:p>
            <a:pPr lvl="1"/>
            <a:r>
              <a:rPr lang="de-DE" dirty="0" smtClean="0"/>
              <a:t>Schiffsmechanikern</a:t>
            </a:r>
          </a:p>
          <a:p>
            <a:pPr lvl="1"/>
            <a:r>
              <a:rPr lang="de-DE" dirty="0" smtClean="0"/>
              <a:t>NOA</a:t>
            </a:r>
          </a:p>
          <a:p>
            <a:pPr lvl="1"/>
            <a:r>
              <a:rPr lang="de-DE" dirty="0" smtClean="0"/>
              <a:t>TOA</a:t>
            </a:r>
          </a:p>
          <a:p>
            <a:pPr lvl="1"/>
            <a:r>
              <a:rPr lang="de-DE" b="1" dirty="0" smtClean="0"/>
              <a:t>„Ausfahrer“</a:t>
            </a:r>
          </a:p>
          <a:p>
            <a:pPr lvl="1"/>
            <a:r>
              <a:rPr lang="de-DE" dirty="0" smtClean="0"/>
              <a:t>Fördermittel: € </a:t>
            </a:r>
            <a:r>
              <a:rPr lang="de-DE" dirty="0" smtClean="0"/>
              <a:t>20 </a:t>
            </a:r>
            <a:r>
              <a:rPr lang="de-DE" dirty="0" smtClean="0"/>
              <a:t>Mio </a:t>
            </a:r>
          </a:p>
          <a:p>
            <a:endParaRPr lang="de-DE" dirty="0"/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Stiftung Schifffahrtsstandort Deutschland</a:t>
            </a:r>
            <a:endParaRPr lang="de-DE" dirty="0"/>
          </a:p>
        </p:txBody>
      </p:sp>
      <p:pic>
        <p:nvPicPr>
          <p:cNvPr id="7170" name="Picture 2" descr="http://www.stiftung-schifffahrtsstandort.de/wp-content/uploads/20131205_Ebel_Horch.jpg"/>
          <p:cNvPicPr>
            <a:picLocks noGrp="1" noChangeAspect="1" noChangeArrowheads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370" r="36370"/>
          <a:stretch>
            <a:fillRect/>
          </a:stretch>
        </p:blipFill>
        <p:spPr bwMode="auto">
          <a:prstGeom prst="rect">
            <a:avLst/>
          </a:prstGeom>
          <a:noFill/>
          <a:effectLst>
            <a:softEdge rad="762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43399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0</TotalTime>
  <Words>255</Words>
  <Application>Microsoft Office PowerPoint</Application>
  <PresentationFormat>Bildschirmpräsentation (4:3)</PresentationFormat>
  <Paragraphs>76</Paragraphs>
  <Slides>11</Slides>
  <Notes>3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11</vt:i4>
      </vt:variant>
    </vt:vector>
  </HeadingPairs>
  <TitlesOfParts>
    <vt:vector size="12" baseType="lpstr">
      <vt:lpstr>Larissa</vt:lpstr>
      <vt:lpstr>PowerPoint-Präsentation</vt:lpstr>
      <vt:lpstr>Beschäftigungswirkung der dt. Seeschifffahrt</vt:lpstr>
      <vt:lpstr>Die deutsche Handelsflotte</vt:lpstr>
      <vt:lpstr>1.100 TEU: CAPEX + OPEX vs. Chartereinnahmen</vt:lpstr>
      <vt:lpstr>Schiff = Arbeitsplätze</vt:lpstr>
      <vt:lpstr>Soz.vers.pflichtig Beschäftigte an Bord</vt:lpstr>
      <vt:lpstr>Gehälter für Auszubildende</vt:lpstr>
      <vt:lpstr>Einstiegsgehälter von Akademikern</vt:lpstr>
      <vt:lpstr>Stiftung Schifffahrtsstandort Deutschland</vt:lpstr>
      <vt:lpstr>HR während der Krise</vt:lpstr>
      <vt:lpstr>PowerPoint-Präsentation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2011-05-30T09:49:18Z</dcterms:created>
  <dcterms:modified xsi:type="dcterms:W3CDTF">2014-05-21T08:08:23Z</dcterms:modified>
</cp:coreProperties>
</file>